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1"/>
  </p:notesMasterIdLst>
  <p:sldIdLst>
    <p:sldId id="256" r:id="rId2"/>
    <p:sldId id="257" r:id="rId3"/>
    <p:sldId id="258" r:id="rId4"/>
    <p:sldId id="259" r:id="rId5"/>
    <p:sldId id="260" r:id="rId6"/>
    <p:sldId id="261" r:id="rId7"/>
    <p:sldId id="262" r:id="rId8"/>
    <p:sldId id="263" r:id="rId9"/>
    <p:sldId id="264" r:id="rId10"/>
  </p:sldIdLst>
  <p:sldSz cx="12192000" cy="6858000"/>
  <p:notesSz cx="7010400" cy="92964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pos="3840">
          <p15:clr>
            <a:srgbClr val="A4A3A4"/>
          </p15:clr>
        </p15:guide>
        <p15:guide id="2" pos="597">
          <p15:clr>
            <a:srgbClr val="A4A3A4"/>
          </p15:clr>
        </p15:guide>
        <p15:guide id="3" orient="horz" pos="2183">
          <p15:clr>
            <a:srgbClr val="A4A3A4"/>
          </p15:clr>
        </p15:guide>
      </p15:sldGuideLst>
    </p:ex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16" roundtripDataSignature="AMtx7milYRqXd93+k+5QZMdYtvRfMe3COA=="/>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1C575010-17AE-40FB-A450-6D3A358733ED}">
  <a:tblStyle styleId="{1C575010-17AE-40FB-A450-6D3A358733ED}" styleName="Table_0">
    <a:wholeTbl>
      <a:tcTxStyle b="off" i="off">
        <a:font>
          <a:latin typeface="Calibri"/>
          <a:ea typeface="Calibri"/>
          <a:cs typeface="Calibri"/>
        </a:font>
        <a:schemeClr val="dk1"/>
      </a:tcTxStyle>
      <a:tcStyle>
        <a:tcBdr>
          <a:left>
            <a:ln w="12700" cap="flat" cmpd="sng">
              <a:solidFill>
                <a:schemeClr val="lt1"/>
              </a:solidFill>
              <a:prstDash val="solid"/>
              <a:round/>
              <a:headEnd type="none" w="sm" len="sm"/>
              <a:tailEnd type="none" w="sm" len="sm"/>
            </a:ln>
          </a:left>
          <a:right>
            <a:ln w="12700" cap="flat" cmpd="sng">
              <a:solidFill>
                <a:schemeClr val="lt1"/>
              </a:solidFill>
              <a:prstDash val="solid"/>
              <a:round/>
              <a:headEnd type="none" w="sm" len="sm"/>
              <a:tailEnd type="none" w="sm" len="sm"/>
            </a:ln>
          </a:right>
          <a:top>
            <a:ln w="12700" cap="flat" cmpd="sng">
              <a:solidFill>
                <a:schemeClr val="lt1"/>
              </a:solidFill>
              <a:prstDash val="solid"/>
              <a:round/>
              <a:headEnd type="none" w="sm" len="sm"/>
              <a:tailEnd type="none" w="sm" len="sm"/>
            </a:ln>
          </a:top>
          <a:bottom>
            <a:ln w="12700" cap="flat" cmpd="sng">
              <a:solidFill>
                <a:schemeClr val="lt1"/>
              </a:solidFill>
              <a:prstDash val="solid"/>
              <a:round/>
              <a:headEnd type="none" w="sm" len="sm"/>
              <a:tailEnd type="none" w="sm" len="sm"/>
            </a:ln>
          </a:bottom>
          <a:insideH>
            <a:ln w="12700" cap="flat" cmpd="sng">
              <a:solidFill>
                <a:schemeClr val="lt1"/>
              </a:solidFill>
              <a:prstDash val="solid"/>
              <a:round/>
              <a:headEnd type="none" w="sm" len="sm"/>
              <a:tailEnd type="none" w="sm" len="sm"/>
            </a:ln>
          </a:insideH>
          <a:insideV>
            <a:ln w="12700" cap="flat" cmpd="sng">
              <a:solidFill>
                <a:schemeClr val="lt1"/>
              </a:solidFill>
              <a:prstDash val="solid"/>
              <a:round/>
              <a:headEnd type="none" w="sm" len="sm"/>
              <a:tailEnd type="none" w="sm" len="sm"/>
            </a:ln>
          </a:insideV>
        </a:tcBdr>
        <a:fill>
          <a:solidFill>
            <a:srgbClr val="E6E7E8"/>
          </a:solidFill>
        </a:fill>
      </a:tcStyle>
    </a:wholeTbl>
    <a:band1H>
      <a:tcTxStyle/>
      <a:tcStyle>
        <a:tcBdr/>
        <a:fill>
          <a:solidFill>
            <a:srgbClr val="CACBCE"/>
          </a:solidFill>
        </a:fill>
      </a:tcStyle>
    </a:band1H>
    <a:band2H>
      <a:tcTxStyle/>
      <a:tcStyle>
        <a:tcBdr/>
      </a:tcStyle>
    </a:band2H>
    <a:band1V>
      <a:tcTxStyle/>
      <a:tcStyle>
        <a:tcBdr/>
        <a:fill>
          <a:solidFill>
            <a:srgbClr val="CACBCE"/>
          </a:solidFill>
        </a:fill>
      </a:tcStyle>
    </a:band1V>
    <a:band2V>
      <a:tcTxStyle/>
      <a:tcStyle>
        <a:tcBdr/>
      </a:tcStyle>
    </a:band2V>
    <a:lastCol>
      <a:tcTxStyle b="on" i="off">
        <a:font>
          <a:latin typeface="Calibri"/>
          <a:ea typeface="Calibri"/>
          <a:cs typeface="Calibri"/>
        </a:font>
        <a:schemeClr val="lt1"/>
      </a:tcTxStyle>
      <a:tcStyle>
        <a:tcBdr/>
        <a:fill>
          <a:solidFill>
            <a:schemeClr val="accent1"/>
          </a:solidFill>
        </a:fill>
      </a:tcStyle>
    </a:lastCol>
    <a:firstCol>
      <a:tcTxStyle b="on" i="off">
        <a:font>
          <a:latin typeface="Calibri"/>
          <a:ea typeface="Calibri"/>
          <a:cs typeface="Calibri"/>
        </a:font>
        <a:schemeClr val="lt1"/>
      </a:tcTxStyle>
      <a:tcStyle>
        <a:tcBdr/>
        <a:fill>
          <a:solidFill>
            <a:schemeClr val="accent1"/>
          </a:solidFill>
        </a:fill>
      </a:tcStyle>
    </a:firstCol>
    <a:lastRow>
      <a:tcTxStyle b="on" i="off">
        <a:font>
          <a:latin typeface="Calibri"/>
          <a:ea typeface="Calibri"/>
          <a:cs typeface="Calibri"/>
        </a:font>
        <a:schemeClr val="lt1"/>
      </a:tcTxStyle>
      <a:tcStyle>
        <a:tcBdr>
          <a:top>
            <a:ln w="38100" cap="flat" cmpd="sng">
              <a:solidFill>
                <a:schemeClr val="lt1"/>
              </a:solidFill>
              <a:prstDash val="solid"/>
              <a:round/>
              <a:headEnd type="none" w="sm" len="sm"/>
              <a:tailEnd type="none" w="sm" len="sm"/>
            </a:ln>
          </a:top>
        </a:tcBdr>
        <a:fill>
          <a:solidFill>
            <a:schemeClr val="accent1"/>
          </a:solidFill>
        </a:fill>
      </a:tcStyle>
    </a:lastRow>
    <a:seCell>
      <a:tcTxStyle/>
      <a:tcStyle>
        <a:tcBdr/>
      </a:tcStyle>
    </a:seCell>
    <a:swCell>
      <a:tcTxStyle/>
      <a:tcStyle>
        <a:tcBdr/>
      </a:tcStyle>
    </a:swCell>
    <a:firstRow>
      <a:tcTxStyle b="on" i="off">
        <a:font>
          <a:latin typeface="Calibri"/>
          <a:ea typeface="Calibri"/>
          <a:cs typeface="Calibri"/>
        </a:font>
        <a:schemeClr val="lt1"/>
      </a:tcTxStyle>
      <a:tcStyle>
        <a:tcBdr>
          <a:bottom>
            <a:ln w="38100" cap="flat" cmpd="sng">
              <a:solidFill>
                <a:schemeClr val="lt1"/>
              </a:solidFill>
              <a:prstDash val="solid"/>
              <a:round/>
              <a:headEnd type="none" w="sm" len="sm"/>
              <a:tailEnd type="none" w="sm" len="sm"/>
            </a:ln>
          </a:bottom>
        </a:tcBdr>
        <a:fill>
          <a:solidFill>
            <a:schemeClr val="accent1"/>
          </a:solidFill>
        </a:fill>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14" d="100"/>
          <a:sy n="114" d="100"/>
        </p:scale>
        <p:origin x="696" y="82"/>
      </p:cViewPr>
      <p:guideLst>
        <p:guide pos="3840"/>
        <p:guide pos="597"/>
        <p:guide orient="horz" pos="2183"/>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7" Type="http://schemas.openxmlformats.org/officeDocument/2006/relationships/presProps" Target="presProps.xml"/><Relationship Id="rId2" Type="http://schemas.openxmlformats.org/officeDocument/2006/relationships/slide" Target="slides/slide1.xml"/><Relationship Id="rId16" Type="http://customschemas.google.com/relationships/presentationmetadata" Target="metadata"/><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1" y="0"/>
            <a:ext cx="3037840" cy="466434"/>
          </a:xfrm>
          <a:prstGeom prst="rect">
            <a:avLst/>
          </a:prstGeom>
          <a:noFill/>
          <a:ln>
            <a:noFill/>
          </a:ln>
        </p:spPr>
        <p:txBody>
          <a:bodyPr spcFirstLastPara="1" wrap="square" lIns="93175" tIns="46575" rIns="93175" bIns="46575"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970939" y="0"/>
            <a:ext cx="3037840" cy="466434"/>
          </a:xfrm>
          <a:prstGeom prst="rect">
            <a:avLst/>
          </a:prstGeom>
          <a:noFill/>
          <a:ln>
            <a:noFill/>
          </a:ln>
        </p:spPr>
        <p:txBody>
          <a:bodyPr spcFirstLastPara="1" wrap="square" lIns="93175" tIns="46575" rIns="93175" bIns="46575"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717550" y="1162050"/>
            <a:ext cx="5575300" cy="31369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701040" y="4473892"/>
            <a:ext cx="5608320" cy="3660458"/>
          </a:xfrm>
          <a:prstGeom prst="rect">
            <a:avLst/>
          </a:prstGeom>
          <a:noFill/>
          <a:ln>
            <a:noFill/>
          </a:ln>
        </p:spPr>
        <p:txBody>
          <a:bodyPr spcFirstLastPara="1" wrap="square" lIns="93175" tIns="46575" rIns="93175" bIns="46575"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1" y="8829967"/>
            <a:ext cx="3037840" cy="466433"/>
          </a:xfrm>
          <a:prstGeom prst="rect">
            <a:avLst/>
          </a:prstGeom>
          <a:noFill/>
          <a:ln>
            <a:noFill/>
          </a:ln>
        </p:spPr>
        <p:txBody>
          <a:bodyPr spcFirstLastPara="1" wrap="square" lIns="93175" tIns="46575" rIns="93175" bIns="46575"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970939" y="8829967"/>
            <a:ext cx="3037840" cy="466433"/>
          </a:xfrm>
          <a:prstGeom prst="rect">
            <a:avLst/>
          </a:prstGeom>
          <a:noFill/>
          <a:ln>
            <a:noFill/>
          </a:ln>
        </p:spPr>
        <p:txBody>
          <a:bodyPr spcFirstLastPara="1" wrap="square" lIns="93175" tIns="46575" rIns="93175" bIns="46575"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Calibri"/>
                <a:ea typeface="Calibri"/>
                <a:cs typeface="Calibri"/>
                <a:sym typeface="Calibri"/>
              </a:rPr>
              <a:t>‹N°›</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0"/>
        <p:cNvGrpSpPr/>
        <p:nvPr/>
      </p:nvGrpSpPr>
      <p:grpSpPr>
        <a:xfrm>
          <a:off x="0" y="0"/>
          <a:ext cx="0" cy="0"/>
          <a:chOff x="0" y="0"/>
          <a:chExt cx="0" cy="0"/>
        </a:xfrm>
      </p:grpSpPr>
      <p:sp>
        <p:nvSpPr>
          <p:cNvPr id="61" name="Google Shape;61;p1:notes"/>
          <p:cNvSpPr txBox="1">
            <a:spLocks noGrp="1"/>
          </p:cNvSpPr>
          <p:nvPr>
            <p:ph type="body" idx="1"/>
          </p:nvPr>
        </p:nvSpPr>
        <p:spPr>
          <a:xfrm>
            <a:off x="701040" y="4473892"/>
            <a:ext cx="5608320" cy="3660458"/>
          </a:xfrm>
          <a:prstGeom prst="rect">
            <a:avLst/>
          </a:prstGeom>
        </p:spPr>
        <p:txBody>
          <a:bodyPr spcFirstLastPara="1" wrap="square" lIns="93175" tIns="46575" rIns="93175" bIns="46575" anchor="t" anchorCtr="0">
            <a:noAutofit/>
          </a:bodyPr>
          <a:lstStyle/>
          <a:p>
            <a:pPr marL="0" lvl="0" indent="0" algn="l" rtl="0">
              <a:spcBef>
                <a:spcPts val="0"/>
              </a:spcBef>
              <a:spcAft>
                <a:spcPts val="0"/>
              </a:spcAft>
              <a:buNone/>
            </a:pPr>
            <a:endParaRPr/>
          </a:p>
        </p:txBody>
      </p:sp>
      <p:sp>
        <p:nvSpPr>
          <p:cNvPr id="62" name="Google Shape;62;p1:notes"/>
          <p:cNvSpPr>
            <a:spLocks noGrp="1" noRot="1" noChangeAspect="1"/>
          </p:cNvSpPr>
          <p:nvPr>
            <p:ph type="sldImg" idx="2"/>
          </p:nvPr>
        </p:nvSpPr>
        <p:spPr>
          <a:xfrm>
            <a:off x="717550" y="1162050"/>
            <a:ext cx="5575300" cy="31369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
        <p:cNvGrpSpPr/>
        <p:nvPr/>
      </p:nvGrpSpPr>
      <p:grpSpPr>
        <a:xfrm>
          <a:off x="0" y="0"/>
          <a:ext cx="0" cy="0"/>
          <a:chOff x="0" y="0"/>
          <a:chExt cx="0" cy="0"/>
        </a:xfrm>
      </p:grpSpPr>
      <p:sp>
        <p:nvSpPr>
          <p:cNvPr id="67" name="Google Shape;67;g3a10c0e3672_0_0:notes"/>
          <p:cNvSpPr txBox="1">
            <a:spLocks noGrp="1"/>
          </p:cNvSpPr>
          <p:nvPr>
            <p:ph type="body" idx="1"/>
          </p:nvPr>
        </p:nvSpPr>
        <p:spPr>
          <a:xfrm>
            <a:off x="701040" y="4473892"/>
            <a:ext cx="5608200" cy="3660600"/>
          </a:xfrm>
          <a:prstGeom prst="rect">
            <a:avLst/>
          </a:prstGeom>
        </p:spPr>
        <p:txBody>
          <a:bodyPr spcFirstLastPara="1" wrap="square" lIns="93175" tIns="46575" rIns="93175" bIns="46575" anchor="t" anchorCtr="0">
            <a:noAutofit/>
          </a:bodyPr>
          <a:lstStyle/>
          <a:p>
            <a:pPr marL="0" lvl="0" indent="0" algn="l" rtl="0">
              <a:spcBef>
                <a:spcPts val="0"/>
              </a:spcBef>
              <a:spcAft>
                <a:spcPts val="0"/>
              </a:spcAft>
              <a:buNone/>
            </a:pPr>
            <a:endParaRPr/>
          </a:p>
        </p:txBody>
      </p:sp>
      <p:sp>
        <p:nvSpPr>
          <p:cNvPr id="68" name="Google Shape;68;g3a10c0e3672_0_0:notes"/>
          <p:cNvSpPr>
            <a:spLocks noGrp="1" noRot="1" noChangeAspect="1"/>
          </p:cNvSpPr>
          <p:nvPr>
            <p:ph type="sldImg" idx="2"/>
          </p:nvPr>
        </p:nvSpPr>
        <p:spPr>
          <a:xfrm>
            <a:off x="717550" y="1162050"/>
            <a:ext cx="5575300" cy="31369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4"/>
        <p:cNvGrpSpPr/>
        <p:nvPr/>
      </p:nvGrpSpPr>
      <p:grpSpPr>
        <a:xfrm>
          <a:off x="0" y="0"/>
          <a:ext cx="0" cy="0"/>
          <a:chOff x="0" y="0"/>
          <a:chExt cx="0" cy="0"/>
        </a:xfrm>
      </p:grpSpPr>
      <p:sp>
        <p:nvSpPr>
          <p:cNvPr id="75" name="Google Shape;75;g3a10c0e3672_0_25:notes"/>
          <p:cNvSpPr txBox="1">
            <a:spLocks noGrp="1"/>
          </p:cNvSpPr>
          <p:nvPr>
            <p:ph type="body" idx="1"/>
          </p:nvPr>
        </p:nvSpPr>
        <p:spPr>
          <a:xfrm>
            <a:off x="701040" y="4473892"/>
            <a:ext cx="5608200" cy="3660600"/>
          </a:xfrm>
          <a:prstGeom prst="rect">
            <a:avLst/>
          </a:prstGeom>
        </p:spPr>
        <p:txBody>
          <a:bodyPr spcFirstLastPara="1" wrap="square" lIns="93175" tIns="46575" rIns="93175" bIns="46575" anchor="t" anchorCtr="0">
            <a:noAutofit/>
          </a:bodyPr>
          <a:lstStyle/>
          <a:p>
            <a:pPr marL="0" lvl="0" indent="0" algn="l" rtl="0">
              <a:spcBef>
                <a:spcPts val="0"/>
              </a:spcBef>
              <a:spcAft>
                <a:spcPts val="0"/>
              </a:spcAft>
              <a:buNone/>
            </a:pPr>
            <a:endParaRPr/>
          </a:p>
        </p:txBody>
      </p:sp>
      <p:sp>
        <p:nvSpPr>
          <p:cNvPr id="76" name="Google Shape;76;g3a10c0e3672_0_25:notes"/>
          <p:cNvSpPr>
            <a:spLocks noGrp="1" noRot="1" noChangeAspect="1"/>
          </p:cNvSpPr>
          <p:nvPr>
            <p:ph type="sldImg" idx="2"/>
          </p:nvPr>
        </p:nvSpPr>
        <p:spPr>
          <a:xfrm>
            <a:off x="717550" y="1162050"/>
            <a:ext cx="5575300" cy="31369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3"/>
        <p:cNvGrpSpPr/>
        <p:nvPr/>
      </p:nvGrpSpPr>
      <p:grpSpPr>
        <a:xfrm>
          <a:off x="0" y="0"/>
          <a:ext cx="0" cy="0"/>
          <a:chOff x="0" y="0"/>
          <a:chExt cx="0" cy="0"/>
        </a:xfrm>
      </p:grpSpPr>
      <p:sp>
        <p:nvSpPr>
          <p:cNvPr id="84" name="Google Shape;84;g3a030a918fd_0_23:notes"/>
          <p:cNvSpPr txBox="1">
            <a:spLocks noGrp="1"/>
          </p:cNvSpPr>
          <p:nvPr>
            <p:ph type="body" idx="1"/>
          </p:nvPr>
        </p:nvSpPr>
        <p:spPr>
          <a:xfrm>
            <a:off x="701040" y="4473892"/>
            <a:ext cx="5608200" cy="3660600"/>
          </a:xfrm>
          <a:prstGeom prst="rect">
            <a:avLst/>
          </a:prstGeom>
        </p:spPr>
        <p:txBody>
          <a:bodyPr spcFirstLastPara="1" wrap="square" lIns="93175" tIns="46575" rIns="93175" bIns="46575" anchor="t" anchorCtr="0">
            <a:noAutofit/>
          </a:bodyPr>
          <a:lstStyle/>
          <a:p>
            <a:pPr marL="0" lvl="0" indent="0" algn="l" rtl="0">
              <a:spcBef>
                <a:spcPts val="0"/>
              </a:spcBef>
              <a:spcAft>
                <a:spcPts val="0"/>
              </a:spcAft>
              <a:buNone/>
            </a:pPr>
            <a:endParaRPr/>
          </a:p>
        </p:txBody>
      </p:sp>
      <p:sp>
        <p:nvSpPr>
          <p:cNvPr id="85" name="Google Shape;85;g3a030a918fd_0_23:notes"/>
          <p:cNvSpPr>
            <a:spLocks noGrp="1" noRot="1" noChangeAspect="1"/>
          </p:cNvSpPr>
          <p:nvPr>
            <p:ph type="sldImg" idx="2"/>
          </p:nvPr>
        </p:nvSpPr>
        <p:spPr>
          <a:xfrm>
            <a:off x="717550" y="1162050"/>
            <a:ext cx="5575300" cy="31369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2"/>
        <p:cNvGrpSpPr/>
        <p:nvPr/>
      </p:nvGrpSpPr>
      <p:grpSpPr>
        <a:xfrm>
          <a:off x="0" y="0"/>
          <a:ext cx="0" cy="0"/>
          <a:chOff x="0" y="0"/>
          <a:chExt cx="0" cy="0"/>
        </a:xfrm>
      </p:grpSpPr>
      <p:sp>
        <p:nvSpPr>
          <p:cNvPr id="93" name="Google Shape;93;g3a030a918fd_0_30:notes"/>
          <p:cNvSpPr txBox="1">
            <a:spLocks noGrp="1"/>
          </p:cNvSpPr>
          <p:nvPr>
            <p:ph type="body" idx="1"/>
          </p:nvPr>
        </p:nvSpPr>
        <p:spPr>
          <a:xfrm>
            <a:off x="701040" y="4473892"/>
            <a:ext cx="5608200" cy="3660600"/>
          </a:xfrm>
          <a:prstGeom prst="rect">
            <a:avLst/>
          </a:prstGeom>
        </p:spPr>
        <p:txBody>
          <a:bodyPr spcFirstLastPara="1" wrap="square" lIns="93175" tIns="46575" rIns="93175" bIns="46575" anchor="t" anchorCtr="0">
            <a:noAutofit/>
          </a:bodyPr>
          <a:lstStyle/>
          <a:p>
            <a:pPr marL="0" lvl="0" indent="0" algn="l" rtl="0">
              <a:spcBef>
                <a:spcPts val="0"/>
              </a:spcBef>
              <a:spcAft>
                <a:spcPts val="0"/>
              </a:spcAft>
              <a:buNone/>
            </a:pPr>
            <a:endParaRPr/>
          </a:p>
        </p:txBody>
      </p:sp>
      <p:sp>
        <p:nvSpPr>
          <p:cNvPr id="94" name="Google Shape;94;g3a030a918fd_0_30:notes"/>
          <p:cNvSpPr>
            <a:spLocks noGrp="1" noRot="1" noChangeAspect="1"/>
          </p:cNvSpPr>
          <p:nvPr>
            <p:ph type="sldImg" idx="2"/>
          </p:nvPr>
        </p:nvSpPr>
        <p:spPr>
          <a:xfrm>
            <a:off x="717550" y="1162050"/>
            <a:ext cx="5575300" cy="31369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0"/>
        <p:cNvGrpSpPr/>
        <p:nvPr/>
      </p:nvGrpSpPr>
      <p:grpSpPr>
        <a:xfrm>
          <a:off x="0" y="0"/>
          <a:ext cx="0" cy="0"/>
          <a:chOff x="0" y="0"/>
          <a:chExt cx="0" cy="0"/>
        </a:xfrm>
      </p:grpSpPr>
      <p:sp>
        <p:nvSpPr>
          <p:cNvPr id="101" name="Google Shape;101;g3a030a918fd_0_37:notes"/>
          <p:cNvSpPr txBox="1">
            <a:spLocks noGrp="1"/>
          </p:cNvSpPr>
          <p:nvPr>
            <p:ph type="body" idx="1"/>
          </p:nvPr>
        </p:nvSpPr>
        <p:spPr>
          <a:xfrm>
            <a:off x="701040" y="4473892"/>
            <a:ext cx="5608200" cy="3660600"/>
          </a:xfrm>
          <a:prstGeom prst="rect">
            <a:avLst/>
          </a:prstGeom>
        </p:spPr>
        <p:txBody>
          <a:bodyPr spcFirstLastPara="1" wrap="square" lIns="93175" tIns="46575" rIns="93175" bIns="46575" anchor="t" anchorCtr="0">
            <a:noAutofit/>
          </a:bodyPr>
          <a:lstStyle/>
          <a:p>
            <a:pPr marL="0" lvl="0" indent="0" algn="l" rtl="0">
              <a:spcBef>
                <a:spcPts val="0"/>
              </a:spcBef>
              <a:spcAft>
                <a:spcPts val="0"/>
              </a:spcAft>
              <a:buNone/>
            </a:pPr>
            <a:endParaRPr/>
          </a:p>
        </p:txBody>
      </p:sp>
      <p:sp>
        <p:nvSpPr>
          <p:cNvPr id="102" name="Google Shape;102;g3a030a918fd_0_37:notes"/>
          <p:cNvSpPr>
            <a:spLocks noGrp="1" noRot="1" noChangeAspect="1"/>
          </p:cNvSpPr>
          <p:nvPr>
            <p:ph type="sldImg" idx="2"/>
          </p:nvPr>
        </p:nvSpPr>
        <p:spPr>
          <a:xfrm>
            <a:off x="717550" y="1162050"/>
            <a:ext cx="5575300" cy="31369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8"/>
        <p:cNvGrpSpPr/>
        <p:nvPr/>
      </p:nvGrpSpPr>
      <p:grpSpPr>
        <a:xfrm>
          <a:off x="0" y="0"/>
          <a:ext cx="0" cy="0"/>
          <a:chOff x="0" y="0"/>
          <a:chExt cx="0" cy="0"/>
        </a:xfrm>
      </p:grpSpPr>
      <p:sp>
        <p:nvSpPr>
          <p:cNvPr id="109" name="Google Shape;109;p3:notes"/>
          <p:cNvSpPr txBox="1">
            <a:spLocks noGrp="1"/>
          </p:cNvSpPr>
          <p:nvPr>
            <p:ph type="body" idx="1"/>
          </p:nvPr>
        </p:nvSpPr>
        <p:spPr>
          <a:xfrm>
            <a:off x="701040" y="4473892"/>
            <a:ext cx="5608320" cy="3660458"/>
          </a:xfrm>
          <a:prstGeom prst="rect">
            <a:avLst/>
          </a:prstGeom>
        </p:spPr>
        <p:txBody>
          <a:bodyPr spcFirstLastPara="1" wrap="square" lIns="93175" tIns="46575" rIns="93175" bIns="46575" anchor="t" anchorCtr="0">
            <a:noAutofit/>
          </a:bodyPr>
          <a:lstStyle/>
          <a:p>
            <a:pPr marL="0" lvl="0" indent="0" algn="l" rtl="0">
              <a:spcBef>
                <a:spcPts val="0"/>
              </a:spcBef>
              <a:spcAft>
                <a:spcPts val="0"/>
              </a:spcAft>
              <a:buNone/>
            </a:pPr>
            <a:endParaRPr/>
          </a:p>
        </p:txBody>
      </p:sp>
      <p:sp>
        <p:nvSpPr>
          <p:cNvPr id="110" name="Google Shape;110;p3:notes"/>
          <p:cNvSpPr>
            <a:spLocks noGrp="1" noRot="1" noChangeAspect="1"/>
          </p:cNvSpPr>
          <p:nvPr>
            <p:ph type="sldImg" idx="2"/>
          </p:nvPr>
        </p:nvSpPr>
        <p:spPr>
          <a:xfrm>
            <a:off x="717550" y="1162050"/>
            <a:ext cx="5575300" cy="31369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6"/>
        <p:cNvGrpSpPr/>
        <p:nvPr/>
      </p:nvGrpSpPr>
      <p:grpSpPr>
        <a:xfrm>
          <a:off x="0" y="0"/>
          <a:ext cx="0" cy="0"/>
          <a:chOff x="0" y="0"/>
          <a:chExt cx="0" cy="0"/>
        </a:xfrm>
      </p:grpSpPr>
      <p:sp>
        <p:nvSpPr>
          <p:cNvPr id="117" name="Google Shape;117;g3a030a918fd_0_44:notes"/>
          <p:cNvSpPr txBox="1">
            <a:spLocks noGrp="1"/>
          </p:cNvSpPr>
          <p:nvPr>
            <p:ph type="body" idx="1"/>
          </p:nvPr>
        </p:nvSpPr>
        <p:spPr>
          <a:xfrm>
            <a:off x="701040" y="4473892"/>
            <a:ext cx="5608200" cy="3660600"/>
          </a:xfrm>
          <a:prstGeom prst="rect">
            <a:avLst/>
          </a:prstGeom>
          <a:noFill/>
          <a:ln>
            <a:noFill/>
          </a:ln>
        </p:spPr>
        <p:txBody>
          <a:bodyPr spcFirstLastPara="1" wrap="square" lIns="93175" tIns="46575" rIns="93175" bIns="46575" anchor="t" anchorCtr="0">
            <a:noAutofit/>
          </a:bodyPr>
          <a:lstStyle/>
          <a:p>
            <a:pPr marL="0" lvl="0" indent="0" algn="l" rtl="0">
              <a:lnSpc>
                <a:spcPct val="100000"/>
              </a:lnSpc>
              <a:spcBef>
                <a:spcPts val="0"/>
              </a:spcBef>
              <a:spcAft>
                <a:spcPts val="0"/>
              </a:spcAft>
              <a:buSzPts val="1400"/>
              <a:buNone/>
            </a:pPr>
            <a:endParaRPr/>
          </a:p>
        </p:txBody>
      </p:sp>
      <p:sp>
        <p:nvSpPr>
          <p:cNvPr id="118" name="Google Shape;118;g3a030a918fd_0_44:notes"/>
          <p:cNvSpPr>
            <a:spLocks noGrp="1" noRot="1" noChangeAspect="1"/>
          </p:cNvSpPr>
          <p:nvPr>
            <p:ph type="sldImg" idx="2"/>
          </p:nvPr>
        </p:nvSpPr>
        <p:spPr>
          <a:xfrm>
            <a:off x="717550" y="1162050"/>
            <a:ext cx="5575300" cy="31369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p:cNvGrpSpPr/>
        <p:nvPr/>
      </p:nvGrpSpPr>
      <p:grpSpPr>
        <a:xfrm>
          <a:off x="0" y="0"/>
          <a:ext cx="0" cy="0"/>
          <a:chOff x="0" y="0"/>
          <a:chExt cx="0" cy="0"/>
        </a:xfrm>
      </p:grpSpPr>
      <p:sp>
        <p:nvSpPr>
          <p:cNvPr id="138" name="Google Shape;138;p5:notes"/>
          <p:cNvSpPr txBox="1">
            <a:spLocks noGrp="1"/>
          </p:cNvSpPr>
          <p:nvPr>
            <p:ph type="body" idx="1"/>
          </p:nvPr>
        </p:nvSpPr>
        <p:spPr>
          <a:xfrm>
            <a:off x="701040" y="4473892"/>
            <a:ext cx="5608320" cy="3660458"/>
          </a:xfrm>
          <a:prstGeom prst="rect">
            <a:avLst/>
          </a:prstGeom>
        </p:spPr>
        <p:txBody>
          <a:bodyPr spcFirstLastPara="1" wrap="square" lIns="93175" tIns="46575" rIns="93175" bIns="46575" anchor="t" anchorCtr="0">
            <a:noAutofit/>
          </a:bodyPr>
          <a:lstStyle/>
          <a:p>
            <a:pPr marL="0" lvl="0" indent="0" algn="l" rtl="0">
              <a:spcBef>
                <a:spcPts val="0"/>
              </a:spcBef>
              <a:spcAft>
                <a:spcPts val="0"/>
              </a:spcAft>
              <a:buNone/>
            </a:pPr>
            <a:endParaRPr/>
          </a:p>
        </p:txBody>
      </p:sp>
      <p:sp>
        <p:nvSpPr>
          <p:cNvPr id="139" name="Google Shape;139;p5:notes"/>
          <p:cNvSpPr>
            <a:spLocks noGrp="1" noRot="1" noChangeAspect="1"/>
          </p:cNvSpPr>
          <p:nvPr>
            <p:ph type="sldImg" idx="2"/>
          </p:nvPr>
        </p:nvSpPr>
        <p:spPr>
          <a:xfrm>
            <a:off x="717550" y="1162050"/>
            <a:ext cx="5575300" cy="31369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8" Type="http://schemas.openxmlformats.org/officeDocument/2006/relationships/image" Target="../media/image8.png"/><Relationship Id="rId13" Type="http://schemas.openxmlformats.org/officeDocument/2006/relationships/image" Target="../media/image13.png"/><Relationship Id="rId18" Type="http://schemas.openxmlformats.org/officeDocument/2006/relationships/image" Target="../media/image18.png"/><Relationship Id="rId26" Type="http://schemas.openxmlformats.org/officeDocument/2006/relationships/image" Target="../media/image26.png"/><Relationship Id="rId3" Type="http://schemas.openxmlformats.org/officeDocument/2006/relationships/image" Target="../media/image3.png"/><Relationship Id="rId21" Type="http://schemas.openxmlformats.org/officeDocument/2006/relationships/image" Target="../media/image21.png"/><Relationship Id="rId7" Type="http://schemas.openxmlformats.org/officeDocument/2006/relationships/image" Target="../media/image7.png"/><Relationship Id="rId12" Type="http://schemas.openxmlformats.org/officeDocument/2006/relationships/image" Target="../media/image12.png"/><Relationship Id="rId17" Type="http://schemas.openxmlformats.org/officeDocument/2006/relationships/image" Target="../media/image17.png"/><Relationship Id="rId25" Type="http://schemas.openxmlformats.org/officeDocument/2006/relationships/image" Target="../media/image25.png"/><Relationship Id="rId2" Type="http://schemas.openxmlformats.org/officeDocument/2006/relationships/image" Target="../media/image2.jpg"/><Relationship Id="rId16" Type="http://schemas.openxmlformats.org/officeDocument/2006/relationships/image" Target="../media/image16.png"/><Relationship Id="rId20" Type="http://schemas.openxmlformats.org/officeDocument/2006/relationships/image" Target="../media/image20.png"/><Relationship Id="rId29" Type="http://schemas.openxmlformats.org/officeDocument/2006/relationships/image" Target="../media/image29.jpg"/><Relationship Id="rId1" Type="http://schemas.openxmlformats.org/officeDocument/2006/relationships/slideMaster" Target="../slideMasters/slideMaster1.xml"/><Relationship Id="rId6" Type="http://schemas.openxmlformats.org/officeDocument/2006/relationships/image" Target="../media/image6.png"/><Relationship Id="rId11" Type="http://schemas.openxmlformats.org/officeDocument/2006/relationships/image" Target="../media/image11.png"/><Relationship Id="rId24" Type="http://schemas.openxmlformats.org/officeDocument/2006/relationships/image" Target="../media/image24.png"/><Relationship Id="rId5" Type="http://schemas.openxmlformats.org/officeDocument/2006/relationships/image" Target="../media/image5.png"/><Relationship Id="rId15" Type="http://schemas.openxmlformats.org/officeDocument/2006/relationships/image" Target="../media/image15.png"/><Relationship Id="rId23" Type="http://schemas.openxmlformats.org/officeDocument/2006/relationships/image" Target="../media/image23.png"/><Relationship Id="rId28" Type="http://schemas.openxmlformats.org/officeDocument/2006/relationships/image" Target="../media/image28.png"/><Relationship Id="rId10" Type="http://schemas.openxmlformats.org/officeDocument/2006/relationships/image" Target="../media/image10.png"/><Relationship Id="rId19" Type="http://schemas.openxmlformats.org/officeDocument/2006/relationships/image" Target="../media/image19.png"/><Relationship Id="rId4" Type="http://schemas.openxmlformats.org/officeDocument/2006/relationships/image" Target="../media/image4.png"/><Relationship Id="rId9" Type="http://schemas.openxmlformats.org/officeDocument/2006/relationships/image" Target="../media/image9.png"/><Relationship Id="rId14" Type="http://schemas.openxmlformats.org/officeDocument/2006/relationships/image" Target="../media/image14.png"/><Relationship Id="rId22" Type="http://schemas.openxmlformats.org/officeDocument/2006/relationships/image" Target="../media/image22.png"/><Relationship Id="rId27" Type="http://schemas.openxmlformats.org/officeDocument/2006/relationships/image" Target="../media/image27.png"/></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with Image">
  <p:cSld name="Title Slide with Image">
    <p:spTree>
      <p:nvGrpSpPr>
        <p:cNvPr id="1" name="Shape 13"/>
        <p:cNvGrpSpPr/>
        <p:nvPr/>
      </p:nvGrpSpPr>
      <p:grpSpPr>
        <a:xfrm>
          <a:off x="0" y="0"/>
          <a:ext cx="0" cy="0"/>
          <a:chOff x="0" y="0"/>
          <a:chExt cx="0" cy="0"/>
        </a:xfrm>
      </p:grpSpPr>
      <p:sp>
        <p:nvSpPr>
          <p:cNvPr id="14" name="Google Shape;14;p7"/>
          <p:cNvSpPr/>
          <p:nvPr/>
        </p:nvSpPr>
        <p:spPr>
          <a:xfrm rot="10800000" flipH="1">
            <a:off x="-17835" y="12685"/>
            <a:ext cx="6632644" cy="2727464"/>
          </a:xfrm>
          <a:prstGeom prst="rtTriangle">
            <a:avLst/>
          </a:prstGeom>
          <a:solidFill>
            <a:srgbClr val="008CC8"/>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350" b="0" i="0" u="none" strike="noStrike" cap="none">
              <a:solidFill>
                <a:schemeClr val="lt1"/>
              </a:solidFill>
              <a:latin typeface="Calibri"/>
              <a:ea typeface="Calibri"/>
              <a:cs typeface="Calibri"/>
              <a:sym typeface="Calibri"/>
            </a:endParaRPr>
          </a:p>
        </p:txBody>
      </p:sp>
      <p:sp>
        <p:nvSpPr>
          <p:cNvPr id="15" name="Google Shape;15;p7" title="Title"/>
          <p:cNvSpPr txBox="1">
            <a:spLocks noGrp="1"/>
          </p:cNvSpPr>
          <p:nvPr>
            <p:ph type="ctrTitle"/>
          </p:nvPr>
        </p:nvSpPr>
        <p:spPr>
          <a:xfrm>
            <a:off x="2260082" y="2724651"/>
            <a:ext cx="8009092" cy="1616252"/>
          </a:xfrm>
          <a:prstGeom prst="rect">
            <a:avLst/>
          </a:prstGeom>
          <a:noFill/>
          <a:ln>
            <a:noFill/>
          </a:ln>
        </p:spPr>
        <p:txBody>
          <a:bodyPr spcFirstLastPara="1" wrap="square" lIns="91425" tIns="45700" rIns="91425" bIns="0" anchor="b" anchorCtr="0">
            <a:normAutofit/>
          </a:bodyPr>
          <a:lstStyle>
            <a:lvl1pPr lvl="0" algn="l">
              <a:lnSpc>
                <a:spcPct val="90000"/>
              </a:lnSpc>
              <a:spcBef>
                <a:spcPts val="0"/>
              </a:spcBef>
              <a:spcAft>
                <a:spcPts val="0"/>
              </a:spcAft>
              <a:buClr>
                <a:schemeClr val="accent1"/>
              </a:buClr>
              <a:buSzPts val="3600"/>
              <a:buFont typeface="Calibri"/>
              <a:buNone/>
              <a:defRPr sz="3600" b="1">
                <a:solidFill>
                  <a:schemeClr val="accen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6" name="Google Shape;16;p7" title="Subtitle"/>
          <p:cNvSpPr txBox="1">
            <a:spLocks noGrp="1"/>
          </p:cNvSpPr>
          <p:nvPr>
            <p:ph type="subTitle" idx="1"/>
          </p:nvPr>
        </p:nvSpPr>
        <p:spPr>
          <a:xfrm>
            <a:off x="2227655" y="4444252"/>
            <a:ext cx="8009092" cy="1417228"/>
          </a:xfrm>
          <a:prstGeom prst="rect">
            <a:avLst/>
          </a:prstGeom>
          <a:noFill/>
          <a:ln>
            <a:noFill/>
          </a:ln>
        </p:spPr>
        <p:txBody>
          <a:bodyPr spcFirstLastPara="1" wrap="square" lIns="91425" tIns="45700" rIns="91425" bIns="45700" anchor="t" anchorCtr="0">
            <a:noAutofit/>
          </a:bodyPr>
          <a:lstStyle>
            <a:lvl1pPr marR="0" lvl="0" algn="l" rtl="0">
              <a:lnSpc>
                <a:spcPct val="90000"/>
              </a:lnSpc>
              <a:spcBef>
                <a:spcPts val="750"/>
              </a:spcBef>
              <a:spcAft>
                <a:spcPts val="0"/>
              </a:spcAft>
              <a:buClr>
                <a:srgbClr val="2E7A40"/>
              </a:buClr>
              <a:buSzPts val="2000"/>
              <a:buFont typeface="Arial"/>
              <a:buNone/>
              <a:defRPr sz="2000" b="0" i="0" u="none" strike="noStrike" cap="none">
                <a:solidFill>
                  <a:schemeClr val="accent6"/>
                </a:solidFill>
                <a:latin typeface="Calibri"/>
                <a:ea typeface="Calibri"/>
                <a:cs typeface="Calibri"/>
                <a:sym typeface="Calibri"/>
              </a:defRPr>
            </a:lvl1pPr>
            <a:lvl2pPr marR="0" lvl="1" algn="ctr" rtl="0">
              <a:lnSpc>
                <a:spcPct val="90000"/>
              </a:lnSpc>
              <a:spcBef>
                <a:spcPts val="375"/>
              </a:spcBef>
              <a:spcAft>
                <a:spcPts val="0"/>
              </a:spcAft>
              <a:buClr>
                <a:srgbClr val="2E7A40"/>
              </a:buClr>
              <a:buSzPts val="1500"/>
              <a:buFont typeface="Arial"/>
              <a:buNone/>
              <a:defRPr sz="1500" b="0" i="0" u="none" strike="noStrike" cap="none">
                <a:solidFill>
                  <a:schemeClr val="dk1"/>
                </a:solidFill>
                <a:latin typeface="Calibri"/>
                <a:ea typeface="Calibri"/>
                <a:cs typeface="Calibri"/>
                <a:sym typeface="Calibri"/>
              </a:defRPr>
            </a:lvl2pPr>
            <a:lvl3pPr marR="0" lvl="2" algn="ctr" rtl="0">
              <a:lnSpc>
                <a:spcPct val="90000"/>
              </a:lnSpc>
              <a:spcBef>
                <a:spcPts val="375"/>
              </a:spcBef>
              <a:spcAft>
                <a:spcPts val="0"/>
              </a:spcAft>
              <a:buClr>
                <a:srgbClr val="2E7A40"/>
              </a:buClr>
              <a:buSzPts val="1350"/>
              <a:buFont typeface="Arial"/>
              <a:buNone/>
              <a:defRPr sz="1350" b="0" i="0" u="none" strike="noStrike" cap="none">
                <a:solidFill>
                  <a:schemeClr val="dk1"/>
                </a:solidFill>
                <a:latin typeface="Calibri"/>
                <a:ea typeface="Calibri"/>
                <a:cs typeface="Calibri"/>
                <a:sym typeface="Calibri"/>
              </a:defRPr>
            </a:lvl3pPr>
            <a:lvl4pPr marR="0" lvl="3" algn="ctr" rtl="0">
              <a:lnSpc>
                <a:spcPct val="90000"/>
              </a:lnSpc>
              <a:spcBef>
                <a:spcPts val="375"/>
              </a:spcBef>
              <a:spcAft>
                <a:spcPts val="0"/>
              </a:spcAft>
              <a:buClr>
                <a:srgbClr val="2E7A40"/>
              </a:buClr>
              <a:buSzPts val="1200"/>
              <a:buFont typeface="Arial"/>
              <a:buNone/>
              <a:defRPr sz="1200" b="0" i="0" u="none" strike="noStrike" cap="none">
                <a:solidFill>
                  <a:schemeClr val="dk1"/>
                </a:solidFill>
                <a:latin typeface="Calibri"/>
                <a:ea typeface="Calibri"/>
                <a:cs typeface="Calibri"/>
                <a:sym typeface="Calibri"/>
              </a:defRPr>
            </a:lvl4pPr>
            <a:lvl5pPr marR="0" lvl="4" algn="ctr" rtl="0">
              <a:lnSpc>
                <a:spcPct val="90000"/>
              </a:lnSpc>
              <a:spcBef>
                <a:spcPts val="375"/>
              </a:spcBef>
              <a:spcAft>
                <a:spcPts val="0"/>
              </a:spcAft>
              <a:buClr>
                <a:srgbClr val="2E7A40"/>
              </a:buClr>
              <a:buSzPts val="1200"/>
              <a:buFont typeface="Arial"/>
              <a:buNone/>
              <a:defRPr sz="1200" b="0" i="0" u="none" strike="noStrike" cap="none">
                <a:solidFill>
                  <a:schemeClr val="dk1"/>
                </a:solidFill>
                <a:latin typeface="Calibri"/>
                <a:ea typeface="Calibri"/>
                <a:cs typeface="Calibri"/>
                <a:sym typeface="Calibri"/>
              </a:defRPr>
            </a:lvl5pPr>
            <a:lvl6pPr marR="0" lvl="5" algn="ctr" rtl="0">
              <a:lnSpc>
                <a:spcPct val="90000"/>
              </a:lnSpc>
              <a:spcBef>
                <a:spcPts val="375"/>
              </a:spcBef>
              <a:spcAft>
                <a:spcPts val="0"/>
              </a:spcAft>
              <a:buClr>
                <a:schemeClr val="dk1"/>
              </a:buClr>
              <a:buSzPts val="1200"/>
              <a:buFont typeface="Arial"/>
              <a:buNone/>
              <a:defRPr sz="1200" b="0" i="0" u="none" strike="noStrike" cap="none">
                <a:solidFill>
                  <a:schemeClr val="dk1"/>
                </a:solidFill>
                <a:latin typeface="Calibri"/>
                <a:ea typeface="Calibri"/>
                <a:cs typeface="Calibri"/>
                <a:sym typeface="Calibri"/>
              </a:defRPr>
            </a:lvl6pPr>
            <a:lvl7pPr marR="0" lvl="6" algn="ctr" rtl="0">
              <a:lnSpc>
                <a:spcPct val="90000"/>
              </a:lnSpc>
              <a:spcBef>
                <a:spcPts val="375"/>
              </a:spcBef>
              <a:spcAft>
                <a:spcPts val="0"/>
              </a:spcAft>
              <a:buClr>
                <a:schemeClr val="dk1"/>
              </a:buClr>
              <a:buSzPts val="1200"/>
              <a:buFont typeface="Arial"/>
              <a:buNone/>
              <a:defRPr sz="1200" b="0" i="0" u="none" strike="noStrike" cap="none">
                <a:solidFill>
                  <a:schemeClr val="dk1"/>
                </a:solidFill>
                <a:latin typeface="Calibri"/>
                <a:ea typeface="Calibri"/>
                <a:cs typeface="Calibri"/>
                <a:sym typeface="Calibri"/>
              </a:defRPr>
            </a:lvl7pPr>
            <a:lvl8pPr marR="0" lvl="7" algn="ctr" rtl="0">
              <a:lnSpc>
                <a:spcPct val="90000"/>
              </a:lnSpc>
              <a:spcBef>
                <a:spcPts val="375"/>
              </a:spcBef>
              <a:spcAft>
                <a:spcPts val="0"/>
              </a:spcAft>
              <a:buClr>
                <a:schemeClr val="dk1"/>
              </a:buClr>
              <a:buSzPts val="1200"/>
              <a:buFont typeface="Arial"/>
              <a:buNone/>
              <a:defRPr sz="1200" b="0" i="0" u="none" strike="noStrike" cap="none">
                <a:solidFill>
                  <a:schemeClr val="dk1"/>
                </a:solidFill>
                <a:latin typeface="Calibri"/>
                <a:ea typeface="Calibri"/>
                <a:cs typeface="Calibri"/>
                <a:sym typeface="Calibri"/>
              </a:defRPr>
            </a:lvl8pPr>
            <a:lvl9pPr marR="0" lvl="8" algn="ctr" rtl="0">
              <a:lnSpc>
                <a:spcPct val="90000"/>
              </a:lnSpc>
              <a:spcBef>
                <a:spcPts val="375"/>
              </a:spcBef>
              <a:spcAft>
                <a:spcPts val="0"/>
              </a:spcAft>
              <a:buClr>
                <a:schemeClr val="dk1"/>
              </a:buClr>
              <a:buSzPts val="1200"/>
              <a:buFont typeface="Arial"/>
              <a:buNone/>
              <a:defRPr sz="1200" b="0" i="0" u="none" strike="noStrike" cap="none">
                <a:solidFill>
                  <a:schemeClr val="dk1"/>
                </a:solidFill>
                <a:latin typeface="Calibri"/>
                <a:ea typeface="Calibri"/>
                <a:cs typeface="Calibri"/>
                <a:sym typeface="Calibri"/>
              </a:defRPr>
            </a:lvl9pPr>
          </a:lstStyle>
          <a:p>
            <a:endParaRPr/>
          </a:p>
        </p:txBody>
      </p:sp>
      <p:sp>
        <p:nvSpPr>
          <p:cNvPr id="17" name="Google Shape;17;p7"/>
          <p:cNvSpPr/>
          <p:nvPr/>
        </p:nvSpPr>
        <p:spPr>
          <a:xfrm flipH="1">
            <a:off x="9208850" y="5651139"/>
            <a:ext cx="2983151" cy="1206862"/>
          </a:xfrm>
          <a:prstGeom prst="rtTriangle">
            <a:avLst/>
          </a:prstGeom>
          <a:solidFill>
            <a:srgbClr val="73DF4D"/>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350" b="0" i="0" u="none" strike="noStrike" cap="none">
              <a:solidFill>
                <a:schemeClr val="lt1"/>
              </a:solidFill>
              <a:latin typeface="Calibri"/>
              <a:ea typeface="Calibri"/>
              <a:cs typeface="Calibri"/>
              <a:sym typeface="Calibri"/>
            </a:endParaRPr>
          </a:p>
        </p:txBody>
      </p:sp>
      <p:pic>
        <p:nvPicPr>
          <p:cNvPr id="18" name="Google Shape;18;p7"/>
          <p:cNvPicPr preferRelativeResize="0"/>
          <p:nvPr/>
        </p:nvPicPr>
        <p:blipFill rotWithShape="1">
          <a:blip r:embed="rId2">
            <a:alphaModFix/>
          </a:blip>
          <a:srcRect/>
          <a:stretch/>
        </p:blipFill>
        <p:spPr>
          <a:xfrm>
            <a:off x="9424130" y="229254"/>
            <a:ext cx="2383276" cy="2494305"/>
          </a:xfrm>
          <a:prstGeom prst="rect">
            <a:avLst/>
          </a:prstGeom>
          <a:noFill/>
          <a:ln>
            <a:noFill/>
          </a:ln>
        </p:spPr>
      </p:pic>
    </p:spTree>
  </p:cSld>
  <p:clrMapOvr>
    <a:masterClrMapping/>
  </p:clrMapOvr>
  <p:extLst>
    <p:ext uri="{DCECCB84-F9BA-43D5-87BE-67443E8EF086}">
      <p15:sldGuideLst xmlns:p15="http://schemas.microsoft.com/office/powerpoint/2012/main">
        <p15:guide id="1" orient="horz" pos="2160">
          <p15:clr>
            <a:srgbClr val="FBAE40"/>
          </p15:clr>
        </p15:guide>
        <p15:guide id="2" pos="7537">
          <p15:clr>
            <a:srgbClr val="FBAE40"/>
          </p15:clr>
        </p15:guide>
        <p15:guide id="3" pos="139">
          <p15:clr>
            <a:srgbClr val="FBAE40"/>
          </p15:clr>
        </p15:guide>
        <p15:guide id="4" orient="horz" pos="4178">
          <p15:clr>
            <a:srgbClr val="FBAE40"/>
          </p15:clr>
        </p15:guide>
        <p15:guide id="5" orient="horz" pos="142">
          <p15:clr>
            <a:srgbClr val="FBAE40"/>
          </p15:clr>
        </p15:guide>
        <p15:guide id="6" pos="2457">
          <p15:clr>
            <a:srgbClr val="FBAE40"/>
          </p15:clr>
        </p15:guide>
        <p15:guide id="7" pos="439">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with Image">
  <p:cSld name="Section Header with Image">
    <p:spTree>
      <p:nvGrpSpPr>
        <p:cNvPr id="1" name="Shape 19"/>
        <p:cNvGrpSpPr/>
        <p:nvPr/>
      </p:nvGrpSpPr>
      <p:grpSpPr>
        <a:xfrm>
          <a:off x="0" y="0"/>
          <a:ext cx="0" cy="0"/>
          <a:chOff x="0" y="0"/>
          <a:chExt cx="0" cy="0"/>
        </a:xfrm>
      </p:grpSpPr>
      <p:cxnSp>
        <p:nvCxnSpPr>
          <p:cNvPr id="20" name="Google Shape;20;p8"/>
          <p:cNvCxnSpPr/>
          <p:nvPr/>
        </p:nvCxnSpPr>
        <p:spPr>
          <a:xfrm>
            <a:off x="10695709" y="1312450"/>
            <a:ext cx="1496291" cy="1"/>
          </a:xfrm>
          <a:prstGeom prst="straightConnector1">
            <a:avLst/>
          </a:prstGeom>
          <a:noFill/>
          <a:ln w="31750" cap="flat" cmpd="sng">
            <a:solidFill>
              <a:srgbClr val="73DF4D"/>
            </a:solidFill>
            <a:prstDash val="solid"/>
            <a:miter lim="800000"/>
            <a:headEnd type="none" w="sm" len="sm"/>
            <a:tailEnd type="none" w="sm" len="sm"/>
          </a:ln>
        </p:spPr>
      </p:cxnSp>
      <p:cxnSp>
        <p:nvCxnSpPr>
          <p:cNvPr id="21" name="Google Shape;21;p8"/>
          <p:cNvCxnSpPr/>
          <p:nvPr/>
        </p:nvCxnSpPr>
        <p:spPr>
          <a:xfrm>
            <a:off x="0" y="1312449"/>
            <a:ext cx="10695709" cy="0"/>
          </a:xfrm>
          <a:prstGeom prst="straightConnector1">
            <a:avLst/>
          </a:prstGeom>
          <a:noFill/>
          <a:ln w="31750" cap="flat" cmpd="sng">
            <a:solidFill>
              <a:srgbClr val="66A3C2"/>
            </a:solidFill>
            <a:prstDash val="solid"/>
            <a:miter lim="800000"/>
            <a:headEnd type="none" w="sm" len="sm"/>
            <a:tailEnd type="none" w="sm" len="sm"/>
          </a:ln>
        </p:spPr>
      </p:cxnSp>
      <p:sp>
        <p:nvSpPr>
          <p:cNvPr id="22" name="Google Shape;22;p8"/>
          <p:cNvSpPr txBox="1">
            <a:spLocks noGrp="1"/>
          </p:cNvSpPr>
          <p:nvPr>
            <p:ph type="ftr" idx="11"/>
          </p:nvPr>
        </p:nvSpPr>
        <p:spPr>
          <a:xfrm>
            <a:off x="338667" y="6435908"/>
            <a:ext cx="2927047" cy="278515"/>
          </a:xfrm>
          <a:prstGeom prst="rect">
            <a:avLst/>
          </a:prstGeom>
          <a:noFill/>
          <a:ln>
            <a:noFill/>
          </a:ln>
        </p:spPr>
        <p:txBody>
          <a:bodyPr spcFirstLastPara="1" wrap="square" lIns="91425" tIns="45700" rIns="91425" bIns="45700" anchor="b" anchorCtr="0">
            <a:noAutofit/>
          </a:bodyPr>
          <a:lstStyle>
            <a:lvl1pPr lvl="0" algn="l">
              <a:spcBef>
                <a:spcPts val="0"/>
              </a:spcBef>
              <a:spcAft>
                <a:spcPts val="0"/>
              </a:spcAft>
              <a:buSzPts val="1400"/>
              <a:buNone/>
              <a:defRPr sz="1100">
                <a:solidFill>
                  <a:srgbClr val="7F7F7F"/>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r>
              <a:rPr lang="en-US"/>
              <a:t>44th IPHE Steering Committee 24-25 November 2025</a:t>
            </a:r>
            <a:endParaRPr/>
          </a:p>
        </p:txBody>
      </p:sp>
      <p:sp>
        <p:nvSpPr>
          <p:cNvPr id="23" name="Google Shape;23;p8"/>
          <p:cNvSpPr txBox="1">
            <a:spLocks noGrp="1"/>
          </p:cNvSpPr>
          <p:nvPr>
            <p:ph type="sldNum" idx="12"/>
          </p:nvPr>
        </p:nvSpPr>
        <p:spPr>
          <a:xfrm>
            <a:off x="11146972" y="6356352"/>
            <a:ext cx="740227" cy="365125"/>
          </a:xfrm>
          <a:prstGeom prst="rect">
            <a:avLst/>
          </a:prstGeom>
          <a:noFill/>
          <a:ln>
            <a:noFill/>
          </a:ln>
        </p:spPr>
        <p:txBody>
          <a:bodyPr spcFirstLastPara="1" wrap="square" lIns="91425" tIns="45700" rIns="91425" bIns="45700" anchor="b" anchorCtr="0">
            <a:noAutofit/>
          </a:bodyPr>
          <a:lstStyle>
            <a:lvl1pPr marL="0" lvl="0" indent="0" algn="r">
              <a:spcBef>
                <a:spcPts val="0"/>
              </a:spcBef>
              <a:buNone/>
              <a:defRPr sz="1100" b="0" i="0" u="none" strike="noStrike" cap="none">
                <a:solidFill>
                  <a:schemeClr val="lt2"/>
                </a:solidFill>
                <a:latin typeface="Calibri"/>
                <a:ea typeface="Calibri"/>
                <a:cs typeface="Calibri"/>
                <a:sym typeface="Calibri"/>
              </a:defRPr>
            </a:lvl1pPr>
            <a:lvl2pPr marL="0" lvl="1" indent="0" algn="r">
              <a:spcBef>
                <a:spcPts val="0"/>
              </a:spcBef>
              <a:buNone/>
              <a:defRPr sz="1100" b="0" i="0" u="none" strike="noStrike" cap="none">
                <a:solidFill>
                  <a:schemeClr val="lt2"/>
                </a:solidFill>
                <a:latin typeface="Calibri"/>
                <a:ea typeface="Calibri"/>
                <a:cs typeface="Calibri"/>
                <a:sym typeface="Calibri"/>
              </a:defRPr>
            </a:lvl2pPr>
            <a:lvl3pPr marL="0" lvl="2" indent="0" algn="r">
              <a:spcBef>
                <a:spcPts val="0"/>
              </a:spcBef>
              <a:buNone/>
              <a:defRPr sz="1100" b="0" i="0" u="none" strike="noStrike" cap="none">
                <a:solidFill>
                  <a:schemeClr val="lt2"/>
                </a:solidFill>
                <a:latin typeface="Calibri"/>
                <a:ea typeface="Calibri"/>
                <a:cs typeface="Calibri"/>
                <a:sym typeface="Calibri"/>
              </a:defRPr>
            </a:lvl3pPr>
            <a:lvl4pPr marL="0" lvl="3" indent="0" algn="r">
              <a:spcBef>
                <a:spcPts val="0"/>
              </a:spcBef>
              <a:buNone/>
              <a:defRPr sz="1100" b="0" i="0" u="none" strike="noStrike" cap="none">
                <a:solidFill>
                  <a:schemeClr val="lt2"/>
                </a:solidFill>
                <a:latin typeface="Calibri"/>
                <a:ea typeface="Calibri"/>
                <a:cs typeface="Calibri"/>
                <a:sym typeface="Calibri"/>
              </a:defRPr>
            </a:lvl4pPr>
            <a:lvl5pPr marL="0" lvl="4" indent="0" algn="r">
              <a:spcBef>
                <a:spcPts val="0"/>
              </a:spcBef>
              <a:buNone/>
              <a:defRPr sz="1100" b="0" i="0" u="none" strike="noStrike" cap="none">
                <a:solidFill>
                  <a:schemeClr val="lt2"/>
                </a:solidFill>
                <a:latin typeface="Calibri"/>
                <a:ea typeface="Calibri"/>
                <a:cs typeface="Calibri"/>
                <a:sym typeface="Calibri"/>
              </a:defRPr>
            </a:lvl5pPr>
            <a:lvl6pPr marL="0" lvl="5" indent="0" algn="r">
              <a:spcBef>
                <a:spcPts val="0"/>
              </a:spcBef>
              <a:buNone/>
              <a:defRPr sz="1100" b="0" i="0" u="none" strike="noStrike" cap="none">
                <a:solidFill>
                  <a:schemeClr val="lt2"/>
                </a:solidFill>
                <a:latin typeface="Calibri"/>
                <a:ea typeface="Calibri"/>
                <a:cs typeface="Calibri"/>
                <a:sym typeface="Calibri"/>
              </a:defRPr>
            </a:lvl6pPr>
            <a:lvl7pPr marL="0" lvl="6" indent="0" algn="r">
              <a:spcBef>
                <a:spcPts val="0"/>
              </a:spcBef>
              <a:buNone/>
              <a:defRPr sz="1100" b="0" i="0" u="none" strike="noStrike" cap="none">
                <a:solidFill>
                  <a:schemeClr val="lt2"/>
                </a:solidFill>
                <a:latin typeface="Calibri"/>
                <a:ea typeface="Calibri"/>
                <a:cs typeface="Calibri"/>
                <a:sym typeface="Calibri"/>
              </a:defRPr>
            </a:lvl7pPr>
            <a:lvl8pPr marL="0" lvl="7" indent="0" algn="r">
              <a:spcBef>
                <a:spcPts val="0"/>
              </a:spcBef>
              <a:buNone/>
              <a:defRPr sz="1100" b="0" i="0" u="none" strike="noStrike" cap="none">
                <a:solidFill>
                  <a:schemeClr val="lt2"/>
                </a:solidFill>
                <a:latin typeface="Calibri"/>
                <a:ea typeface="Calibri"/>
                <a:cs typeface="Calibri"/>
                <a:sym typeface="Calibri"/>
              </a:defRPr>
            </a:lvl8pPr>
            <a:lvl9pPr marL="0" lvl="8" indent="0" algn="r">
              <a:spcBef>
                <a:spcPts val="0"/>
              </a:spcBef>
              <a:buNone/>
              <a:defRPr sz="1100" b="0" i="0" u="none" strike="noStrike" cap="none">
                <a:solidFill>
                  <a:schemeClr val="lt2"/>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‹N°›</a:t>
            </a:fld>
            <a:endParaRPr/>
          </a:p>
        </p:txBody>
      </p:sp>
      <p:sp>
        <p:nvSpPr>
          <p:cNvPr id="24" name="Google Shape;24;p8"/>
          <p:cNvSpPr txBox="1">
            <a:spLocks noGrp="1"/>
          </p:cNvSpPr>
          <p:nvPr>
            <p:ph type="body" idx="1"/>
          </p:nvPr>
        </p:nvSpPr>
        <p:spPr>
          <a:xfrm>
            <a:off x="338667" y="1441450"/>
            <a:ext cx="11548532" cy="4799173"/>
          </a:xfrm>
          <a:prstGeom prst="rect">
            <a:avLst/>
          </a:prstGeom>
          <a:solidFill>
            <a:schemeClr val="lt1"/>
          </a:solidFill>
          <a:ln>
            <a:noFill/>
          </a:ln>
        </p:spPr>
        <p:txBody>
          <a:bodyPr spcFirstLastPara="1" wrap="square" lIns="91425" tIns="45700" rIns="91425" bIns="45700" anchor="t" anchorCtr="0">
            <a:noAutofit/>
          </a:bodyPr>
          <a:lstStyle>
            <a:lvl1pPr marL="457200" marR="0" lvl="0" indent="-381000" algn="l" rtl="0">
              <a:lnSpc>
                <a:spcPct val="90000"/>
              </a:lnSpc>
              <a:spcBef>
                <a:spcPts val="750"/>
              </a:spcBef>
              <a:spcAft>
                <a:spcPts val="0"/>
              </a:spcAft>
              <a:buClr>
                <a:srgbClr val="010301"/>
              </a:buClr>
              <a:buSzPts val="2400"/>
              <a:buFont typeface="Arial"/>
              <a:buChar char="•"/>
              <a:defRPr sz="2400" b="0" i="0" u="none" strike="noStrike" cap="none">
                <a:solidFill>
                  <a:srgbClr val="000000"/>
                </a:solidFill>
                <a:latin typeface="Calibri"/>
                <a:ea typeface="Calibri"/>
                <a:cs typeface="Calibri"/>
                <a:sym typeface="Calibri"/>
              </a:defRPr>
            </a:lvl1pPr>
            <a:lvl2pPr marL="914400" marR="0" lvl="1" indent="-342900" algn="l" rtl="0">
              <a:lnSpc>
                <a:spcPct val="90000"/>
              </a:lnSpc>
              <a:spcBef>
                <a:spcPts val="375"/>
              </a:spcBef>
              <a:spcAft>
                <a:spcPts val="0"/>
              </a:spcAft>
              <a:buClr>
                <a:srgbClr val="010301"/>
              </a:buClr>
              <a:buSzPts val="1800"/>
              <a:buFont typeface="Arial"/>
              <a:buChar char="•"/>
              <a:defRPr sz="1800" b="0" i="0" u="none" strike="noStrike" cap="none">
                <a:solidFill>
                  <a:srgbClr val="000000"/>
                </a:solidFill>
                <a:latin typeface="Calibri"/>
                <a:ea typeface="Calibri"/>
                <a:cs typeface="Calibri"/>
                <a:sym typeface="Calibri"/>
              </a:defRPr>
            </a:lvl2pPr>
            <a:lvl3pPr marL="1371600" marR="0" lvl="2" indent="-330200" algn="l" rtl="0">
              <a:lnSpc>
                <a:spcPct val="90000"/>
              </a:lnSpc>
              <a:spcBef>
                <a:spcPts val="375"/>
              </a:spcBef>
              <a:spcAft>
                <a:spcPts val="0"/>
              </a:spcAft>
              <a:buClr>
                <a:srgbClr val="010301"/>
              </a:buClr>
              <a:buSzPts val="1600"/>
              <a:buFont typeface="Arial"/>
              <a:buChar char="•"/>
              <a:defRPr sz="1600" b="0" i="0" u="none" strike="noStrike" cap="none">
                <a:solidFill>
                  <a:srgbClr val="000000"/>
                </a:solidFill>
                <a:latin typeface="Calibri"/>
                <a:ea typeface="Calibri"/>
                <a:cs typeface="Calibri"/>
                <a:sym typeface="Calibri"/>
              </a:defRPr>
            </a:lvl3pPr>
            <a:lvl4pPr marL="1828800" marR="0" lvl="3" indent="-330200" algn="l" rtl="0">
              <a:lnSpc>
                <a:spcPct val="90000"/>
              </a:lnSpc>
              <a:spcBef>
                <a:spcPts val="375"/>
              </a:spcBef>
              <a:spcAft>
                <a:spcPts val="0"/>
              </a:spcAft>
              <a:buClr>
                <a:srgbClr val="010301"/>
              </a:buClr>
              <a:buSzPts val="1600"/>
              <a:buFont typeface="Arial"/>
              <a:buChar char="•"/>
              <a:defRPr sz="1600" b="0" i="0" u="none" strike="noStrike" cap="none">
                <a:solidFill>
                  <a:srgbClr val="000000"/>
                </a:solidFill>
                <a:latin typeface="Calibri"/>
                <a:ea typeface="Calibri"/>
                <a:cs typeface="Calibri"/>
                <a:sym typeface="Calibri"/>
              </a:defRPr>
            </a:lvl4pPr>
            <a:lvl5pPr marL="2286000" marR="0" lvl="4" indent="-330200" algn="l" rtl="0">
              <a:lnSpc>
                <a:spcPct val="90000"/>
              </a:lnSpc>
              <a:spcBef>
                <a:spcPts val="375"/>
              </a:spcBef>
              <a:spcAft>
                <a:spcPts val="0"/>
              </a:spcAft>
              <a:buClr>
                <a:srgbClr val="010301"/>
              </a:buClr>
              <a:buSzPts val="1600"/>
              <a:buFont typeface="Arial"/>
              <a:buChar char="•"/>
              <a:defRPr sz="1600" b="0" i="0" u="none" strike="noStrike" cap="none">
                <a:solidFill>
                  <a:srgbClr val="000000"/>
                </a:solidFill>
                <a:latin typeface="Calibri"/>
                <a:ea typeface="Calibri"/>
                <a:cs typeface="Calibri"/>
                <a:sym typeface="Calibri"/>
              </a:defRPr>
            </a:lvl5pPr>
            <a:lvl6pPr marL="2743200" marR="0" lvl="5"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6pPr>
            <a:lvl7pPr marL="3200400" marR="0" lvl="6"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7pPr>
            <a:lvl8pPr marL="3657600" marR="0" lvl="7"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8pPr>
            <a:lvl9pPr marL="4114800" marR="0" lvl="8"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9pPr>
          </a:lstStyle>
          <a:p>
            <a:endParaRPr/>
          </a:p>
        </p:txBody>
      </p:sp>
      <p:pic>
        <p:nvPicPr>
          <p:cNvPr id="25" name="Google Shape;25;p8"/>
          <p:cNvPicPr preferRelativeResize="0"/>
          <p:nvPr/>
        </p:nvPicPr>
        <p:blipFill rotWithShape="1">
          <a:blip r:embed="rId2">
            <a:alphaModFix/>
          </a:blip>
          <a:srcRect/>
          <a:stretch/>
        </p:blipFill>
        <p:spPr>
          <a:xfrm>
            <a:off x="10889586" y="132092"/>
            <a:ext cx="1049482" cy="1049482"/>
          </a:xfrm>
          <a:prstGeom prst="rect">
            <a:avLst/>
          </a:prstGeom>
          <a:noFill/>
          <a:ln>
            <a:noFill/>
          </a:ln>
        </p:spPr>
      </p:pic>
      <p:grpSp>
        <p:nvGrpSpPr>
          <p:cNvPr id="26" name="Google Shape;26;p8"/>
          <p:cNvGrpSpPr/>
          <p:nvPr/>
        </p:nvGrpSpPr>
        <p:grpSpPr>
          <a:xfrm>
            <a:off x="3395557" y="6485166"/>
            <a:ext cx="7664977" cy="180000"/>
            <a:chOff x="23707" y="197429"/>
            <a:chExt cx="7664977" cy="180000"/>
          </a:xfrm>
        </p:grpSpPr>
        <p:pic>
          <p:nvPicPr>
            <p:cNvPr id="27" name="Google Shape;27;p8" descr="A flag with a red white and blue flag&#10;&#10;AI-generated content may be incorrect."/>
            <p:cNvPicPr preferRelativeResize="0"/>
            <p:nvPr/>
          </p:nvPicPr>
          <p:blipFill rotWithShape="1">
            <a:blip r:embed="rId3">
              <a:alphaModFix/>
            </a:blip>
            <a:srcRect/>
            <a:stretch/>
          </p:blipFill>
          <p:spPr>
            <a:xfrm>
              <a:off x="2315559" y="197429"/>
              <a:ext cx="360000" cy="180000"/>
            </a:xfrm>
            <a:prstGeom prst="rect">
              <a:avLst/>
            </a:prstGeom>
            <a:noFill/>
            <a:ln>
              <a:noFill/>
            </a:ln>
          </p:spPr>
        </p:pic>
        <p:pic>
          <p:nvPicPr>
            <p:cNvPr id="28" name="Google Shape;28;p8" descr="A flag with a yellow crescent and a star&#10;&#10;AI-generated content may be incorrect."/>
            <p:cNvPicPr preferRelativeResize="0"/>
            <p:nvPr/>
          </p:nvPicPr>
          <p:blipFill rotWithShape="1">
            <a:blip r:embed="rId4">
              <a:alphaModFix/>
            </a:blip>
            <a:srcRect/>
            <a:stretch/>
          </p:blipFill>
          <p:spPr>
            <a:xfrm>
              <a:off x="4845346" y="197429"/>
              <a:ext cx="269159" cy="180000"/>
            </a:xfrm>
            <a:prstGeom prst="rect">
              <a:avLst/>
            </a:prstGeom>
            <a:noFill/>
            <a:ln>
              <a:noFill/>
            </a:ln>
          </p:spPr>
        </p:pic>
        <p:pic>
          <p:nvPicPr>
            <p:cNvPr id="29" name="Google Shape;29;p8" descr="A flag with a cross&#10;&#10;AI-generated content may be incorrect."/>
            <p:cNvPicPr preferRelativeResize="0"/>
            <p:nvPr/>
          </p:nvPicPr>
          <p:blipFill rotWithShape="1">
            <a:blip r:embed="rId5">
              <a:alphaModFix/>
            </a:blip>
            <a:srcRect/>
            <a:stretch/>
          </p:blipFill>
          <p:spPr>
            <a:xfrm>
              <a:off x="6718436" y="197429"/>
              <a:ext cx="360000" cy="180000"/>
            </a:xfrm>
            <a:prstGeom prst="rect">
              <a:avLst/>
            </a:prstGeom>
            <a:noFill/>
            <a:ln>
              <a:noFill/>
            </a:ln>
          </p:spPr>
        </p:pic>
        <p:pic>
          <p:nvPicPr>
            <p:cNvPr id="30" name="Google Shape;30;p8" descr="A flag with a circle in the middle&#10;&#10;AI-generated content may be incorrect."/>
            <p:cNvPicPr preferRelativeResize="0"/>
            <p:nvPr/>
          </p:nvPicPr>
          <p:blipFill rotWithShape="1">
            <a:blip r:embed="rId6">
              <a:alphaModFix/>
            </a:blip>
            <a:srcRect/>
            <a:stretch/>
          </p:blipFill>
          <p:spPr>
            <a:xfrm>
              <a:off x="3762298" y="197429"/>
              <a:ext cx="269159" cy="180000"/>
            </a:xfrm>
            <a:prstGeom prst="rect">
              <a:avLst/>
            </a:prstGeom>
            <a:noFill/>
            <a:ln>
              <a:noFill/>
            </a:ln>
          </p:spPr>
        </p:pic>
        <p:pic>
          <p:nvPicPr>
            <p:cNvPr id="31" name="Google Shape;31;p8" descr="A blue and red flag&#10;&#10;AI-generated content may be incorrect."/>
            <p:cNvPicPr preferRelativeResize="0"/>
            <p:nvPr/>
          </p:nvPicPr>
          <p:blipFill rotWithShape="1">
            <a:blip r:embed="rId7">
              <a:alphaModFix/>
            </a:blip>
            <a:srcRect/>
            <a:stretch/>
          </p:blipFill>
          <p:spPr>
            <a:xfrm>
              <a:off x="3511863" y="197429"/>
              <a:ext cx="250435" cy="180000"/>
            </a:xfrm>
            <a:prstGeom prst="rect">
              <a:avLst/>
            </a:prstGeom>
            <a:noFill/>
            <a:ln>
              <a:noFill/>
            </a:ln>
          </p:spPr>
        </p:pic>
        <p:pic>
          <p:nvPicPr>
            <p:cNvPr id="32" name="Google Shape;32;p8" descr="A red white and green flag&#10;&#10;AI-generated content may be incorrect."/>
            <p:cNvPicPr preferRelativeResize="0"/>
            <p:nvPr/>
          </p:nvPicPr>
          <p:blipFill rotWithShape="1">
            <a:blip r:embed="rId8">
              <a:alphaModFix/>
            </a:blip>
            <a:srcRect/>
            <a:stretch/>
          </p:blipFill>
          <p:spPr>
            <a:xfrm>
              <a:off x="4030366" y="197429"/>
              <a:ext cx="269159" cy="180000"/>
            </a:xfrm>
            <a:prstGeom prst="rect">
              <a:avLst/>
            </a:prstGeom>
            <a:noFill/>
            <a:ln>
              <a:noFill/>
            </a:ln>
          </p:spPr>
        </p:pic>
        <p:pic>
          <p:nvPicPr>
            <p:cNvPr id="33" name="Google Shape;33;p8" descr="A red circle with white background&#10;&#10;AI-generated content may be incorrect."/>
            <p:cNvPicPr preferRelativeResize="0"/>
            <p:nvPr/>
          </p:nvPicPr>
          <p:blipFill rotWithShape="1">
            <a:blip r:embed="rId9">
              <a:alphaModFix/>
            </a:blip>
            <a:srcRect/>
            <a:stretch/>
          </p:blipFill>
          <p:spPr>
            <a:xfrm>
              <a:off x="4299525" y="197429"/>
              <a:ext cx="269159" cy="180000"/>
            </a:xfrm>
            <a:prstGeom prst="rect">
              <a:avLst/>
            </a:prstGeom>
            <a:noFill/>
            <a:ln>
              <a:noFill/>
            </a:ln>
          </p:spPr>
        </p:pic>
        <p:pic>
          <p:nvPicPr>
            <p:cNvPr id="34" name="Google Shape;34;p8" descr="A flag with a red blue and black circle&#10;&#10;AI-generated content may be incorrect."/>
            <p:cNvPicPr preferRelativeResize="0"/>
            <p:nvPr/>
          </p:nvPicPr>
          <p:blipFill rotWithShape="1">
            <a:blip r:embed="rId10">
              <a:alphaModFix/>
            </a:blip>
            <a:srcRect/>
            <a:stretch/>
          </p:blipFill>
          <p:spPr>
            <a:xfrm>
              <a:off x="4573625" y="197429"/>
              <a:ext cx="269159" cy="180000"/>
            </a:xfrm>
            <a:prstGeom prst="rect">
              <a:avLst/>
            </a:prstGeom>
            <a:noFill/>
            <a:ln>
              <a:noFill/>
            </a:ln>
          </p:spPr>
        </p:pic>
        <p:pic>
          <p:nvPicPr>
            <p:cNvPr id="35" name="Google Shape;35;p8" descr="A red white and blue flag&#10;&#10;AI-generated content may be incorrect."/>
            <p:cNvPicPr preferRelativeResize="0"/>
            <p:nvPr/>
          </p:nvPicPr>
          <p:blipFill rotWithShape="1">
            <a:blip r:embed="rId11">
              <a:alphaModFix/>
            </a:blip>
            <a:srcRect/>
            <a:stretch/>
          </p:blipFill>
          <p:spPr>
            <a:xfrm>
              <a:off x="5111943" y="197429"/>
              <a:ext cx="269159" cy="180000"/>
            </a:xfrm>
            <a:prstGeom prst="rect">
              <a:avLst/>
            </a:prstGeom>
            <a:noFill/>
            <a:ln>
              <a:noFill/>
            </a:ln>
          </p:spPr>
        </p:pic>
        <p:pic>
          <p:nvPicPr>
            <p:cNvPr id="36" name="Google Shape;36;p8" descr="A green flag with white text&#10;&#10;AI-generated content may be incorrect."/>
            <p:cNvPicPr preferRelativeResize="0"/>
            <p:nvPr/>
          </p:nvPicPr>
          <p:blipFill rotWithShape="1">
            <a:blip r:embed="rId12">
              <a:alphaModFix/>
            </a:blip>
            <a:srcRect/>
            <a:stretch/>
          </p:blipFill>
          <p:spPr>
            <a:xfrm>
              <a:off x="5378540" y="197429"/>
              <a:ext cx="269159" cy="180000"/>
            </a:xfrm>
            <a:prstGeom prst="rect">
              <a:avLst/>
            </a:prstGeom>
            <a:noFill/>
            <a:ln>
              <a:noFill/>
            </a:ln>
          </p:spPr>
        </p:pic>
        <p:pic>
          <p:nvPicPr>
            <p:cNvPr id="37" name="Google Shape;37;p8" descr="A red and white flag with a crescent moon and stars&#10;&#10;AI-generated content may be incorrect."/>
            <p:cNvPicPr preferRelativeResize="0"/>
            <p:nvPr/>
          </p:nvPicPr>
          <p:blipFill rotWithShape="1">
            <a:blip r:embed="rId13">
              <a:alphaModFix/>
            </a:blip>
            <a:srcRect/>
            <a:stretch/>
          </p:blipFill>
          <p:spPr>
            <a:xfrm>
              <a:off x="5647839" y="197429"/>
              <a:ext cx="269159" cy="180000"/>
            </a:xfrm>
            <a:prstGeom prst="rect">
              <a:avLst/>
            </a:prstGeom>
            <a:noFill/>
            <a:ln>
              <a:noFill/>
            </a:ln>
          </p:spPr>
        </p:pic>
        <p:pic>
          <p:nvPicPr>
            <p:cNvPr id="38" name="Google Shape;38;p8" descr="A flag with stars and stripes&#10;&#10;AI-generated content may be incorrect."/>
            <p:cNvPicPr preferRelativeResize="0"/>
            <p:nvPr/>
          </p:nvPicPr>
          <p:blipFill rotWithShape="1">
            <a:blip r:embed="rId14">
              <a:alphaModFix/>
            </a:blip>
            <a:srcRect/>
            <a:stretch/>
          </p:blipFill>
          <p:spPr>
            <a:xfrm>
              <a:off x="7076668" y="197429"/>
              <a:ext cx="342857" cy="180000"/>
            </a:xfrm>
            <a:prstGeom prst="rect">
              <a:avLst/>
            </a:prstGeom>
            <a:noFill/>
            <a:ln>
              <a:noFill/>
            </a:ln>
          </p:spPr>
        </p:pic>
        <p:pic>
          <p:nvPicPr>
            <p:cNvPr id="39" name="Google Shape;39;p8" descr="A blue and white flag with a sun&#10;&#10;AI-generated content may be incorrect."/>
            <p:cNvPicPr preferRelativeResize="0"/>
            <p:nvPr/>
          </p:nvPicPr>
          <p:blipFill rotWithShape="1">
            <a:blip r:embed="rId15">
              <a:alphaModFix/>
            </a:blip>
            <a:srcRect/>
            <a:stretch/>
          </p:blipFill>
          <p:spPr>
            <a:xfrm>
              <a:off x="7419525" y="197429"/>
              <a:ext cx="269159" cy="180000"/>
            </a:xfrm>
            <a:prstGeom prst="rect">
              <a:avLst/>
            </a:prstGeom>
            <a:noFill/>
            <a:ln>
              <a:noFill/>
            </a:ln>
          </p:spPr>
        </p:pic>
        <p:pic>
          <p:nvPicPr>
            <p:cNvPr id="40" name="Google Shape;40;p8" descr="A flag with a green black and yellow triangle&#10;&#10;AI-generated content may be incorrect."/>
            <p:cNvPicPr preferRelativeResize="0"/>
            <p:nvPr/>
          </p:nvPicPr>
          <p:blipFill rotWithShape="1">
            <a:blip r:embed="rId16">
              <a:alphaModFix/>
            </a:blip>
            <a:srcRect/>
            <a:stretch/>
          </p:blipFill>
          <p:spPr>
            <a:xfrm>
              <a:off x="5912813" y="197429"/>
              <a:ext cx="269159" cy="180000"/>
            </a:xfrm>
            <a:prstGeom prst="rect">
              <a:avLst/>
            </a:prstGeom>
            <a:noFill/>
            <a:ln>
              <a:noFill/>
            </a:ln>
          </p:spPr>
        </p:pic>
        <p:pic>
          <p:nvPicPr>
            <p:cNvPr id="41" name="Google Shape;41;p8" descr="A green white and black flag&#10;&#10;AI-generated content may be incorrect."/>
            <p:cNvPicPr preferRelativeResize="0"/>
            <p:nvPr/>
          </p:nvPicPr>
          <p:blipFill rotWithShape="1">
            <a:blip r:embed="rId17">
              <a:alphaModFix/>
            </a:blip>
            <a:srcRect/>
            <a:stretch/>
          </p:blipFill>
          <p:spPr>
            <a:xfrm>
              <a:off x="6360204" y="197429"/>
              <a:ext cx="360000" cy="180000"/>
            </a:xfrm>
            <a:prstGeom prst="rect">
              <a:avLst/>
            </a:prstGeom>
            <a:noFill/>
            <a:ln>
              <a:noFill/>
            </a:ln>
          </p:spPr>
        </p:pic>
        <p:pic>
          <p:nvPicPr>
            <p:cNvPr id="42" name="Google Shape;42;p8" descr="A red and white flag&#10;&#10;AI-generated content may be incorrect."/>
            <p:cNvPicPr preferRelativeResize="0"/>
            <p:nvPr/>
          </p:nvPicPr>
          <p:blipFill rotWithShape="1">
            <a:blip r:embed="rId18">
              <a:alphaModFix/>
            </a:blip>
            <a:srcRect/>
            <a:stretch/>
          </p:blipFill>
          <p:spPr>
            <a:xfrm>
              <a:off x="383707" y="197429"/>
              <a:ext cx="269159" cy="180000"/>
            </a:xfrm>
            <a:prstGeom prst="rect">
              <a:avLst/>
            </a:prstGeom>
            <a:noFill/>
            <a:ln>
              <a:noFill/>
            </a:ln>
          </p:spPr>
        </p:pic>
        <p:pic>
          <p:nvPicPr>
            <p:cNvPr id="43" name="Google Shape;43;p8" descr="A flag with stars and a red white and blue flag&#10;&#10;AI-generated content may be incorrect."/>
            <p:cNvPicPr preferRelativeResize="0"/>
            <p:nvPr/>
          </p:nvPicPr>
          <p:blipFill rotWithShape="1">
            <a:blip r:embed="rId19">
              <a:alphaModFix/>
            </a:blip>
            <a:srcRect/>
            <a:stretch/>
          </p:blipFill>
          <p:spPr>
            <a:xfrm>
              <a:off x="23707" y="197429"/>
              <a:ext cx="360000" cy="180000"/>
            </a:xfrm>
            <a:prstGeom prst="rect">
              <a:avLst/>
            </a:prstGeom>
            <a:noFill/>
            <a:ln>
              <a:noFill/>
            </a:ln>
          </p:spPr>
        </p:pic>
        <p:pic>
          <p:nvPicPr>
            <p:cNvPr id="44" name="Google Shape;44;p8" descr="A red yellow and black flag&#10;&#10;AI-generated content may be incorrect."/>
            <p:cNvPicPr preferRelativeResize="0"/>
            <p:nvPr/>
          </p:nvPicPr>
          <p:blipFill rotWithShape="1">
            <a:blip r:embed="rId20">
              <a:alphaModFix/>
            </a:blip>
            <a:srcRect/>
            <a:stretch/>
          </p:blipFill>
          <p:spPr>
            <a:xfrm>
              <a:off x="652866" y="197429"/>
              <a:ext cx="207194" cy="180000"/>
            </a:xfrm>
            <a:prstGeom prst="rect">
              <a:avLst/>
            </a:prstGeom>
            <a:noFill/>
            <a:ln>
              <a:noFill/>
            </a:ln>
          </p:spPr>
        </p:pic>
        <p:pic>
          <p:nvPicPr>
            <p:cNvPr id="45" name="Google Shape;45;p8" descr="A flag with a blue circle and white stripes&#10;&#10;AI-generated content may be incorrect."/>
            <p:cNvPicPr preferRelativeResize="0"/>
            <p:nvPr/>
          </p:nvPicPr>
          <p:blipFill rotWithShape="1">
            <a:blip r:embed="rId21">
              <a:alphaModFix/>
            </a:blip>
            <a:srcRect/>
            <a:stretch/>
          </p:blipFill>
          <p:spPr>
            <a:xfrm>
              <a:off x="860060" y="197429"/>
              <a:ext cx="257143" cy="180000"/>
            </a:xfrm>
            <a:prstGeom prst="rect">
              <a:avLst/>
            </a:prstGeom>
            <a:noFill/>
            <a:ln>
              <a:noFill/>
            </a:ln>
          </p:spPr>
        </p:pic>
        <p:pic>
          <p:nvPicPr>
            <p:cNvPr id="46" name="Google Shape;46;p8" descr="A red maple leaf on a white background&#10;&#10;AI-generated content may be incorrect."/>
            <p:cNvPicPr preferRelativeResize="0"/>
            <p:nvPr/>
          </p:nvPicPr>
          <p:blipFill rotWithShape="1">
            <a:blip r:embed="rId22">
              <a:alphaModFix/>
            </a:blip>
            <a:srcRect/>
            <a:stretch/>
          </p:blipFill>
          <p:spPr>
            <a:xfrm>
              <a:off x="1117203" y="197429"/>
              <a:ext cx="360000" cy="180000"/>
            </a:xfrm>
            <a:prstGeom prst="rect">
              <a:avLst/>
            </a:prstGeom>
            <a:noFill/>
            <a:ln>
              <a:noFill/>
            </a:ln>
          </p:spPr>
        </p:pic>
        <p:pic>
          <p:nvPicPr>
            <p:cNvPr id="47" name="Google Shape;47;p8" descr="A red and white flag with a white cross&#10;&#10;AI-generated content may be incorrect."/>
            <p:cNvPicPr preferRelativeResize="0"/>
            <p:nvPr/>
          </p:nvPicPr>
          <p:blipFill rotWithShape="1">
            <a:blip r:embed="rId23">
              <a:alphaModFix/>
            </a:blip>
            <a:srcRect/>
            <a:stretch/>
          </p:blipFill>
          <p:spPr>
            <a:xfrm>
              <a:off x="6181972" y="197429"/>
              <a:ext cx="180000" cy="180000"/>
            </a:xfrm>
            <a:prstGeom prst="rect">
              <a:avLst/>
            </a:prstGeom>
            <a:noFill/>
            <a:ln>
              <a:noFill/>
            </a:ln>
          </p:spPr>
        </p:pic>
        <p:pic>
          <p:nvPicPr>
            <p:cNvPr id="48" name="Google Shape;48;p8" descr="A red white and blue flag&#10;&#10;AI-generated content may be incorrect."/>
            <p:cNvPicPr preferRelativeResize="0"/>
            <p:nvPr/>
          </p:nvPicPr>
          <p:blipFill rotWithShape="1">
            <a:blip r:embed="rId24">
              <a:alphaModFix/>
            </a:blip>
            <a:srcRect/>
            <a:stretch/>
          </p:blipFill>
          <p:spPr>
            <a:xfrm>
              <a:off x="1477203" y="197429"/>
              <a:ext cx="269159" cy="180000"/>
            </a:xfrm>
            <a:prstGeom prst="rect">
              <a:avLst/>
            </a:prstGeom>
            <a:noFill/>
            <a:ln>
              <a:noFill/>
            </a:ln>
          </p:spPr>
        </p:pic>
        <p:pic>
          <p:nvPicPr>
            <p:cNvPr id="49" name="Google Shape;49;p8" descr="A flag with a star and circle&#10;&#10;AI-generated content may be incorrect."/>
            <p:cNvPicPr preferRelativeResize="0"/>
            <p:nvPr/>
          </p:nvPicPr>
          <p:blipFill rotWithShape="1">
            <a:blip r:embed="rId25">
              <a:alphaModFix/>
            </a:blip>
            <a:srcRect/>
            <a:stretch/>
          </p:blipFill>
          <p:spPr>
            <a:xfrm>
              <a:off x="1746362" y="197429"/>
              <a:ext cx="269159" cy="180000"/>
            </a:xfrm>
            <a:prstGeom prst="rect">
              <a:avLst/>
            </a:prstGeom>
            <a:noFill/>
            <a:ln>
              <a:noFill/>
            </a:ln>
          </p:spPr>
        </p:pic>
        <p:pic>
          <p:nvPicPr>
            <p:cNvPr id="50" name="Google Shape;50;p8" descr="A flag with a red stripe and a white circle&#10;&#10;AI-generated content may be incorrect."/>
            <p:cNvPicPr preferRelativeResize="0"/>
            <p:nvPr/>
          </p:nvPicPr>
          <p:blipFill rotWithShape="1">
            <a:blip r:embed="rId26">
              <a:alphaModFix/>
            </a:blip>
            <a:srcRect/>
            <a:stretch/>
          </p:blipFill>
          <p:spPr>
            <a:xfrm>
              <a:off x="2015559" y="197429"/>
              <a:ext cx="300000" cy="180000"/>
            </a:xfrm>
            <a:prstGeom prst="rect">
              <a:avLst/>
            </a:prstGeom>
            <a:noFill/>
            <a:ln>
              <a:noFill/>
            </a:ln>
          </p:spPr>
        </p:pic>
        <p:pic>
          <p:nvPicPr>
            <p:cNvPr id="51" name="Google Shape;51;p8" descr="A red yellow and black flag&#10;&#10;AI-generated content may be incorrect."/>
            <p:cNvPicPr preferRelativeResize="0"/>
            <p:nvPr/>
          </p:nvPicPr>
          <p:blipFill rotWithShape="1">
            <a:blip r:embed="rId27">
              <a:alphaModFix/>
            </a:blip>
            <a:srcRect/>
            <a:stretch/>
          </p:blipFill>
          <p:spPr>
            <a:xfrm>
              <a:off x="3211863" y="197429"/>
              <a:ext cx="300000" cy="180000"/>
            </a:xfrm>
            <a:prstGeom prst="rect">
              <a:avLst/>
            </a:prstGeom>
            <a:noFill/>
            <a:ln>
              <a:noFill/>
            </a:ln>
          </p:spPr>
        </p:pic>
        <p:pic>
          <p:nvPicPr>
            <p:cNvPr id="52" name="Google Shape;52;p8" descr="A red white and blue flag&#10;&#10;AI-generated content may be incorrect."/>
            <p:cNvPicPr preferRelativeResize="0"/>
            <p:nvPr/>
          </p:nvPicPr>
          <p:blipFill rotWithShape="1">
            <a:blip r:embed="rId28">
              <a:alphaModFix/>
            </a:blip>
            <a:srcRect/>
            <a:stretch/>
          </p:blipFill>
          <p:spPr>
            <a:xfrm>
              <a:off x="2943627" y="197429"/>
              <a:ext cx="269159" cy="180000"/>
            </a:xfrm>
            <a:prstGeom prst="rect">
              <a:avLst/>
            </a:prstGeom>
            <a:noFill/>
            <a:ln>
              <a:noFill/>
            </a:ln>
          </p:spPr>
        </p:pic>
        <p:pic>
          <p:nvPicPr>
            <p:cNvPr id="53" name="Google Shape;53;p8" descr="A blue flag with yellow stars&#10;&#10;AI-generated content may be incorrect."/>
            <p:cNvPicPr preferRelativeResize="0"/>
            <p:nvPr/>
          </p:nvPicPr>
          <p:blipFill rotWithShape="1">
            <a:blip r:embed="rId29">
              <a:alphaModFix/>
            </a:blip>
            <a:srcRect/>
            <a:stretch/>
          </p:blipFill>
          <p:spPr>
            <a:xfrm>
              <a:off x="2674468" y="197429"/>
              <a:ext cx="269327" cy="180000"/>
            </a:xfrm>
            <a:prstGeom prst="rect">
              <a:avLst/>
            </a:prstGeom>
            <a:noFill/>
            <a:ln>
              <a:noFill/>
            </a:ln>
          </p:spPr>
        </p:pic>
      </p:grpSp>
    </p:spTree>
  </p:cSld>
  <p:clrMapOvr>
    <a:masterClrMapping/>
  </p:clrMapOvr>
  <p:extLst>
    <p:ext uri="{DCECCB84-F9BA-43D5-87BE-67443E8EF086}">
      <p15:sldGuideLst xmlns:p15="http://schemas.microsoft.com/office/powerpoint/2012/main">
        <p15:guide id="1" orient="horz" pos="2183">
          <p15:clr>
            <a:srgbClr val="FBAE40"/>
          </p15:clr>
        </p15:guide>
        <p15:guide id="2" pos="3840">
          <p15:clr>
            <a:srgbClr val="FBAE40"/>
          </p15:clr>
        </p15:guide>
        <p15:guide id="3" pos="143">
          <p15:clr>
            <a:srgbClr val="FBAE40"/>
          </p15:clr>
        </p15:guide>
        <p15:guide id="4" orient="horz" pos="4156">
          <p15:clr>
            <a:srgbClr val="FBAE40"/>
          </p15:clr>
        </p15:guide>
        <p15:guide id="5" pos="7537">
          <p15:clr>
            <a:srgbClr val="FBAE40"/>
          </p15:clr>
        </p15:guide>
        <p15:guide id="6" orient="horz" pos="142">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4_Section Header with Image">
  <p:cSld name="4_Section Header with Image">
    <p:spTree>
      <p:nvGrpSpPr>
        <p:cNvPr id="1" name="Shape 54"/>
        <p:cNvGrpSpPr/>
        <p:nvPr/>
      </p:nvGrpSpPr>
      <p:grpSpPr>
        <a:xfrm>
          <a:off x="0" y="0"/>
          <a:ext cx="0" cy="0"/>
          <a:chOff x="0" y="0"/>
          <a:chExt cx="0" cy="0"/>
        </a:xfrm>
      </p:grpSpPr>
      <p:sp>
        <p:nvSpPr>
          <p:cNvPr id="55" name="Google Shape;55;p9"/>
          <p:cNvSpPr/>
          <p:nvPr/>
        </p:nvSpPr>
        <p:spPr>
          <a:xfrm>
            <a:off x="0" y="1264594"/>
            <a:ext cx="12192000" cy="2276273"/>
          </a:xfrm>
          <a:prstGeom prst="rect">
            <a:avLst/>
          </a:prstGeom>
          <a:solidFill>
            <a:srgbClr val="0087C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56" name="Google Shape;56;p9"/>
          <p:cNvSpPr txBox="1">
            <a:spLocks noGrp="1"/>
          </p:cNvSpPr>
          <p:nvPr>
            <p:ph type="title"/>
          </p:nvPr>
        </p:nvSpPr>
        <p:spPr>
          <a:xfrm>
            <a:off x="1082225" y="1499338"/>
            <a:ext cx="10235312" cy="1080995"/>
          </a:xfrm>
          <a:prstGeom prst="rect">
            <a:avLst/>
          </a:prstGeom>
          <a:noFill/>
          <a:ln>
            <a:noFill/>
          </a:ln>
        </p:spPr>
        <p:txBody>
          <a:bodyPr spcFirstLastPara="1" wrap="square" lIns="91425" tIns="45700" rIns="91425" bIns="0" anchor="ctr" anchorCtr="0">
            <a:normAutofit/>
          </a:bodyPr>
          <a:lstStyle>
            <a:lvl1pPr lvl="0" algn="ctr">
              <a:lnSpc>
                <a:spcPct val="90000"/>
              </a:lnSpc>
              <a:spcBef>
                <a:spcPts val="0"/>
              </a:spcBef>
              <a:spcAft>
                <a:spcPts val="0"/>
              </a:spcAft>
              <a:buClr>
                <a:schemeClr val="lt1"/>
              </a:buClr>
              <a:buSzPts val="4000"/>
              <a:buFont typeface="Calibri"/>
              <a:buNone/>
              <a:defRPr sz="4000">
                <a:solidFill>
                  <a:schemeClr val="l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7" name="Google Shape;57;p9"/>
          <p:cNvSpPr txBox="1">
            <a:spLocks noGrp="1"/>
          </p:cNvSpPr>
          <p:nvPr>
            <p:ph type="sldNum" idx="12"/>
          </p:nvPr>
        </p:nvSpPr>
        <p:spPr>
          <a:xfrm>
            <a:off x="11146972" y="6356352"/>
            <a:ext cx="740227" cy="365125"/>
          </a:xfrm>
          <a:prstGeom prst="rect">
            <a:avLst/>
          </a:prstGeom>
          <a:noFill/>
          <a:ln>
            <a:noFill/>
          </a:ln>
        </p:spPr>
        <p:txBody>
          <a:bodyPr spcFirstLastPara="1" wrap="square" lIns="91425" tIns="45700" rIns="91425" bIns="45700" anchor="b" anchorCtr="0">
            <a:noAutofit/>
          </a:bodyPr>
          <a:lstStyle>
            <a:lvl1pPr marL="0" lvl="0" indent="0" algn="r">
              <a:spcBef>
                <a:spcPts val="0"/>
              </a:spcBef>
              <a:buNone/>
              <a:defRPr sz="1100" b="0" i="0" u="none" strike="noStrike" cap="none">
                <a:solidFill>
                  <a:schemeClr val="lt2"/>
                </a:solidFill>
                <a:latin typeface="Calibri"/>
                <a:ea typeface="Calibri"/>
                <a:cs typeface="Calibri"/>
                <a:sym typeface="Calibri"/>
              </a:defRPr>
            </a:lvl1pPr>
            <a:lvl2pPr marL="0" lvl="1" indent="0" algn="r">
              <a:spcBef>
                <a:spcPts val="0"/>
              </a:spcBef>
              <a:buNone/>
              <a:defRPr sz="1100" b="0" i="0" u="none" strike="noStrike" cap="none">
                <a:solidFill>
                  <a:schemeClr val="lt2"/>
                </a:solidFill>
                <a:latin typeface="Calibri"/>
                <a:ea typeface="Calibri"/>
                <a:cs typeface="Calibri"/>
                <a:sym typeface="Calibri"/>
              </a:defRPr>
            </a:lvl2pPr>
            <a:lvl3pPr marL="0" lvl="2" indent="0" algn="r">
              <a:spcBef>
                <a:spcPts val="0"/>
              </a:spcBef>
              <a:buNone/>
              <a:defRPr sz="1100" b="0" i="0" u="none" strike="noStrike" cap="none">
                <a:solidFill>
                  <a:schemeClr val="lt2"/>
                </a:solidFill>
                <a:latin typeface="Calibri"/>
                <a:ea typeface="Calibri"/>
                <a:cs typeface="Calibri"/>
                <a:sym typeface="Calibri"/>
              </a:defRPr>
            </a:lvl3pPr>
            <a:lvl4pPr marL="0" lvl="3" indent="0" algn="r">
              <a:spcBef>
                <a:spcPts val="0"/>
              </a:spcBef>
              <a:buNone/>
              <a:defRPr sz="1100" b="0" i="0" u="none" strike="noStrike" cap="none">
                <a:solidFill>
                  <a:schemeClr val="lt2"/>
                </a:solidFill>
                <a:latin typeface="Calibri"/>
                <a:ea typeface="Calibri"/>
                <a:cs typeface="Calibri"/>
                <a:sym typeface="Calibri"/>
              </a:defRPr>
            </a:lvl4pPr>
            <a:lvl5pPr marL="0" lvl="4" indent="0" algn="r">
              <a:spcBef>
                <a:spcPts val="0"/>
              </a:spcBef>
              <a:buNone/>
              <a:defRPr sz="1100" b="0" i="0" u="none" strike="noStrike" cap="none">
                <a:solidFill>
                  <a:schemeClr val="lt2"/>
                </a:solidFill>
                <a:latin typeface="Calibri"/>
                <a:ea typeface="Calibri"/>
                <a:cs typeface="Calibri"/>
                <a:sym typeface="Calibri"/>
              </a:defRPr>
            </a:lvl5pPr>
            <a:lvl6pPr marL="0" lvl="5" indent="0" algn="r">
              <a:spcBef>
                <a:spcPts val="0"/>
              </a:spcBef>
              <a:buNone/>
              <a:defRPr sz="1100" b="0" i="0" u="none" strike="noStrike" cap="none">
                <a:solidFill>
                  <a:schemeClr val="lt2"/>
                </a:solidFill>
                <a:latin typeface="Calibri"/>
                <a:ea typeface="Calibri"/>
                <a:cs typeface="Calibri"/>
                <a:sym typeface="Calibri"/>
              </a:defRPr>
            </a:lvl6pPr>
            <a:lvl7pPr marL="0" lvl="6" indent="0" algn="r">
              <a:spcBef>
                <a:spcPts val="0"/>
              </a:spcBef>
              <a:buNone/>
              <a:defRPr sz="1100" b="0" i="0" u="none" strike="noStrike" cap="none">
                <a:solidFill>
                  <a:schemeClr val="lt2"/>
                </a:solidFill>
                <a:latin typeface="Calibri"/>
                <a:ea typeface="Calibri"/>
                <a:cs typeface="Calibri"/>
                <a:sym typeface="Calibri"/>
              </a:defRPr>
            </a:lvl7pPr>
            <a:lvl8pPr marL="0" lvl="7" indent="0" algn="r">
              <a:spcBef>
                <a:spcPts val="0"/>
              </a:spcBef>
              <a:buNone/>
              <a:defRPr sz="1100" b="0" i="0" u="none" strike="noStrike" cap="none">
                <a:solidFill>
                  <a:schemeClr val="lt2"/>
                </a:solidFill>
                <a:latin typeface="Calibri"/>
                <a:ea typeface="Calibri"/>
                <a:cs typeface="Calibri"/>
                <a:sym typeface="Calibri"/>
              </a:defRPr>
            </a:lvl8pPr>
            <a:lvl9pPr marL="0" lvl="8" indent="0" algn="r">
              <a:spcBef>
                <a:spcPts val="0"/>
              </a:spcBef>
              <a:buNone/>
              <a:defRPr sz="1100" b="0" i="0" u="none" strike="noStrike" cap="none">
                <a:solidFill>
                  <a:schemeClr val="lt2"/>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‹N°›</a:t>
            </a:fld>
            <a:endParaRPr/>
          </a:p>
        </p:txBody>
      </p:sp>
      <p:sp>
        <p:nvSpPr>
          <p:cNvPr id="58" name="Google Shape;58;p9" title="Subtitle"/>
          <p:cNvSpPr txBox="1">
            <a:spLocks noGrp="1"/>
          </p:cNvSpPr>
          <p:nvPr>
            <p:ph type="subTitle" idx="1"/>
          </p:nvPr>
        </p:nvSpPr>
        <p:spPr>
          <a:xfrm>
            <a:off x="2564881" y="2603905"/>
            <a:ext cx="8009092" cy="732682"/>
          </a:xfrm>
          <a:prstGeom prst="rect">
            <a:avLst/>
          </a:prstGeom>
          <a:noFill/>
          <a:ln>
            <a:noFill/>
          </a:ln>
        </p:spPr>
        <p:txBody>
          <a:bodyPr spcFirstLastPara="1" wrap="square" lIns="91425" tIns="45700" rIns="91425" bIns="45700" anchor="t" anchorCtr="0">
            <a:noAutofit/>
          </a:bodyPr>
          <a:lstStyle>
            <a:lvl1pPr marR="0" lvl="0" algn="ctr" rtl="0">
              <a:lnSpc>
                <a:spcPct val="90000"/>
              </a:lnSpc>
              <a:spcBef>
                <a:spcPts val="750"/>
              </a:spcBef>
              <a:spcAft>
                <a:spcPts val="0"/>
              </a:spcAft>
              <a:buClr>
                <a:srgbClr val="2E7A40"/>
              </a:buClr>
              <a:buSzPts val="2000"/>
              <a:buFont typeface="Arial"/>
              <a:buNone/>
              <a:defRPr sz="2000" b="0" i="0" u="none" strike="noStrike" cap="none">
                <a:solidFill>
                  <a:schemeClr val="lt1"/>
                </a:solidFill>
                <a:latin typeface="Calibri"/>
                <a:ea typeface="Calibri"/>
                <a:cs typeface="Calibri"/>
                <a:sym typeface="Calibri"/>
              </a:defRPr>
            </a:lvl1pPr>
            <a:lvl2pPr marR="0" lvl="1" algn="ctr" rtl="0">
              <a:lnSpc>
                <a:spcPct val="90000"/>
              </a:lnSpc>
              <a:spcBef>
                <a:spcPts val="375"/>
              </a:spcBef>
              <a:spcAft>
                <a:spcPts val="0"/>
              </a:spcAft>
              <a:buClr>
                <a:srgbClr val="2E7A40"/>
              </a:buClr>
              <a:buSzPts val="1500"/>
              <a:buFont typeface="Arial"/>
              <a:buNone/>
              <a:defRPr sz="1500" b="0" i="0" u="none" strike="noStrike" cap="none">
                <a:solidFill>
                  <a:schemeClr val="dk1"/>
                </a:solidFill>
                <a:latin typeface="Calibri"/>
                <a:ea typeface="Calibri"/>
                <a:cs typeface="Calibri"/>
                <a:sym typeface="Calibri"/>
              </a:defRPr>
            </a:lvl2pPr>
            <a:lvl3pPr marR="0" lvl="2" algn="ctr" rtl="0">
              <a:lnSpc>
                <a:spcPct val="90000"/>
              </a:lnSpc>
              <a:spcBef>
                <a:spcPts val="375"/>
              </a:spcBef>
              <a:spcAft>
                <a:spcPts val="0"/>
              </a:spcAft>
              <a:buClr>
                <a:srgbClr val="2E7A40"/>
              </a:buClr>
              <a:buSzPts val="1350"/>
              <a:buFont typeface="Arial"/>
              <a:buNone/>
              <a:defRPr sz="1350" b="0" i="0" u="none" strike="noStrike" cap="none">
                <a:solidFill>
                  <a:schemeClr val="dk1"/>
                </a:solidFill>
                <a:latin typeface="Calibri"/>
                <a:ea typeface="Calibri"/>
                <a:cs typeface="Calibri"/>
                <a:sym typeface="Calibri"/>
              </a:defRPr>
            </a:lvl3pPr>
            <a:lvl4pPr marR="0" lvl="3" algn="ctr" rtl="0">
              <a:lnSpc>
                <a:spcPct val="90000"/>
              </a:lnSpc>
              <a:spcBef>
                <a:spcPts val="375"/>
              </a:spcBef>
              <a:spcAft>
                <a:spcPts val="0"/>
              </a:spcAft>
              <a:buClr>
                <a:srgbClr val="2E7A40"/>
              </a:buClr>
              <a:buSzPts val="1200"/>
              <a:buFont typeface="Arial"/>
              <a:buNone/>
              <a:defRPr sz="1200" b="0" i="0" u="none" strike="noStrike" cap="none">
                <a:solidFill>
                  <a:schemeClr val="dk1"/>
                </a:solidFill>
                <a:latin typeface="Calibri"/>
                <a:ea typeface="Calibri"/>
                <a:cs typeface="Calibri"/>
                <a:sym typeface="Calibri"/>
              </a:defRPr>
            </a:lvl4pPr>
            <a:lvl5pPr marR="0" lvl="4" algn="ctr" rtl="0">
              <a:lnSpc>
                <a:spcPct val="90000"/>
              </a:lnSpc>
              <a:spcBef>
                <a:spcPts val="375"/>
              </a:spcBef>
              <a:spcAft>
                <a:spcPts val="0"/>
              </a:spcAft>
              <a:buClr>
                <a:srgbClr val="2E7A40"/>
              </a:buClr>
              <a:buSzPts val="1200"/>
              <a:buFont typeface="Arial"/>
              <a:buNone/>
              <a:defRPr sz="1200" b="0" i="0" u="none" strike="noStrike" cap="none">
                <a:solidFill>
                  <a:schemeClr val="dk1"/>
                </a:solidFill>
                <a:latin typeface="Calibri"/>
                <a:ea typeface="Calibri"/>
                <a:cs typeface="Calibri"/>
                <a:sym typeface="Calibri"/>
              </a:defRPr>
            </a:lvl5pPr>
            <a:lvl6pPr marR="0" lvl="5" algn="ctr" rtl="0">
              <a:lnSpc>
                <a:spcPct val="90000"/>
              </a:lnSpc>
              <a:spcBef>
                <a:spcPts val="375"/>
              </a:spcBef>
              <a:spcAft>
                <a:spcPts val="0"/>
              </a:spcAft>
              <a:buClr>
                <a:schemeClr val="dk1"/>
              </a:buClr>
              <a:buSzPts val="1200"/>
              <a:buFont typeface="Arial"/>
              <a:buNone/>
              <a:defRPr sz="1200" b="0" i="0" u="none" strike="noStrike" cap="none">
                <a:solidFill>
                  <a:schemeClr val="dk1"/>
                </a:solidFill>
                <a:latin typeface="Calibri"/>
                <a:ea typeface="Calibri"/>
                <a:cs typeface="Calibri"/>
                <a:sym typeface="Calibri"/>
              </a:defRPr>
            </a:lvl6pPr>
            <a:lvl7pPr marR="0" lvl="6" algn="ctr" rtl="0">
              <a:lnSpc>
                <a:spcPct val="90000"/>
              </a:lnSpc>
              <a:spcBef>
                <a:spcPts val="375"/>
              </a:spcBef>
              <a:spcAft>
                <a:spcPts val="0"/>
              </a:spcAft>
              <a:buClr>
                <a:schemeClr val="dk1"/>
              </a:buClr>
              <a:buSzPts val="1200"/>
              <a:buFont typeface="Arial"/>
              <a:buNone/>
              <a:defRPr sz="1200" b="0" i="0" u="none" strike="noStrike" cap="none">
                <a:solidFill>
                  <a:schemeClr val="dk1"/>
                </a:solidFill>
                <a:latin typeface="Calibri"/>
                <a:ea typeface="Calibri"/>
                <a:cs typeface="Calibri"/>
                <a:sym typeface="Calibri"/>
              </a:defRPr>
            </a:lvl7pPr>
            <a:lvl8pPr marR="0" lvl="7" algn="ctr" rtl="0">
              <a:lnSpc>
                <a:spcPct val="90000"/>
              </a:lnSpc>
              <a:spcBef>
                <a:spcPts val="375"/>
              </a:spcBef>
              <a:spcAft>
                <a:spcPts val="0"/>
              </a:spcAft>
              <a:buClr>
                <a:schemeClr val="dk1"/>
              </a:buClr>
              <a:buSzPts val="1200"/>
              <a:buFont typeface="Arial"/>
              <a:buNone/>
              <a:defRPr sz="1200" b="0" i="0" u="none" strike="noStrike" cap="none">
                <a:solidFill>
                  <a:schemeClr val="dk1"/>
                </a:solidFill>
                <a:latin typeface="Calibri"/>
                <a:ea typeface="Calibri"/>
                <a:cs typeface="Calibri"/>
                <a:sym typeface="Calibri"/>
              </a:defRPr>
            </a:lvl8pPr>
            <a:lvl9pPr marR="0" lvl="8" algn="ctr" rtl="0">
              <a:lnSpc>
                <a:spcPct val="90000"/>
              </a:lnSpc>
              <a:spcBef>
                <a:spcPts val="375"/>
              </a:spcBef>
              <a:spcAft>
                <a:spcPts val="0"/>
              </a:spcAft>
              <a:buClr>
                <a:schemeClr val="dk1"/>
              </a:buClr>
              <a:buSzPts val="1200"/>
              <a:buFont typeface="Arial"/>
              <a:buNone/>
              <a:defRPr sz="1200" b="0" i="0" u="none" strike="noStrike" cap="none">
                <a:solidFill>
                  <a:schemeClr val="dk1"/>
                </a:solidFill>
                <a:latin typeface="Calibri"/>
                <a:ea typeface="Calibri"/>
                <a:cs typeface="Calibri"/>
                <a:sym typeface="Calibri"/>
              </a:defRPr>
            </a:lvl9pPr>
          </a:lstStyle>
          <a:p>
            <a:endParaRPr/>
          </a:p>
        </p:txBody>
      </p:sp>
      <p:pic>
        <p:nvPicPr>
          <p:cNvPr id="59" name="Google Shape;59;p9"/>
          <p:cNvPicPr preferRelativeResize="0"/>
          <p:nvPr/>
        </p:nvPicPr>
        <p:blipFill rotWithShape="1">
          <a:blip r:embed="rId2">
            <a:alphaModFix/>
          </a:blip>
          <a:srcRect/>
          <a:stretch/>
        </p:blipFill>
        <p:spPr>
          <a:xfrm>
            <a:off x="4986242" y="3764934"/>
            <a:ext cx="2383276" cy="2494305"/>
          </a:xfrm>
          <a:prstGeom prst="rect">
            <a:avLst/>
          </a:prstGeom>
          <a:noFill/>
          <a:ln>
            <a:noFill/>
          </a:ln>
        </p:spPr>
      </p:pic>
    </p:spTree>
  </p:cSld>
  <p:clrMapOvr>
    <a:masterClrMapping/>
  </p:clrMapOvr>
  <p:extLst>
    <p:ext uri="{DCECCB84-F9BA-43D5-87BE-67443E8EF086}">
      <p15:sldGuideLst xmlns:p15="http://schemas.microsoft.com/office/powerpoint/2012/main">
        <p15:guide id="1" orient="horz" pos="2183">
          <p15:clr>
            <a:srgbClr val="FBAE40"/>
          </p15:clr>
        </p15:guide>
        <p15:guide id="2" pos="3840">
          <p15:clr>
            <a:srgbClr val="FBAE40"/>
          </p15:clr>
        </p15:guide>
        <p15:guide id="3" pos="143">
          <p15:clr>
            <a:srgbClr val="FBAE40"/>
          </p15:clr>
        </p15:guide>
        <p15:guide id="4" orient="horz" pos="4170">
          <p15:clr>
            <a:srgbClr val="FBAE40"/>
          </p15:clr>
        </p15:guide>
        <p15:guide id="5" pos="7537">
          <p15:clr>
            <a:srgbClr val="FBAE40"/>
          </p15:clr>
        </p15:guide>
        <p15:guide id="6" orient="horz" pos="142">
          <p15:clr>
            <a:srgbClr val="FBAE40"/>
          </p15:clr>
        </p15:guide>
      </p15:sldGuideLst>
    </p:ext>
  </p:extLst>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6"/>
          <p:cNvSpPr txBox="1">
            <a:spLocks noGrp="1"/>
          </p:cNvSpPr>
          <p:nvPr>
            <p:ph type="sldNum" idx="12"/>
          </p:nvPr>
        </p:nvSpPr>
        <p:spPr>
          <a:xfrm>
            <a:off x="11146972" y="6356352"/>
            <a:ext cx="740227"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900" b="0" i="0" u="none" strike="noStrike" cap="none">
                <a:solidFill>
                  <a:schemeClr val="lt2"/>
                </a:solidFill>
                <a:latin typeface="Calibri"/>
                <a:ea typeface="Calibri"/>
                <a:cs typeface="Calibri"/>
                <a:sym typeface="Calibri"/>
              </a:defRPr>
            </a:lvl1pPr>
            <a:lvl2pPr marL="0" marR="0" lvl="1" indent="0" algn="r" rtl="0">
              <a:spcBef>
                <a:spcPts val="0"/>
              </a:spcBef>
              <a:buNone/>
              <a:defRPr sz="900" b="0" i="0" u="none" strike="noStrike" cap="none">
                <a:solidFill>
                  <a:schemeClr val="lt2"/>
                </a:solidFill>
                <a:latin typeface="Calibri"/>
                <a:ea typeface="Calibri"/>
                <a:cs typeface="Calibri"/>
                <a:sym typeface="Calibri"/>
              </a:defRPr>
            </a:lvl2pPr>
            <a:lvl3pPr marL="0" marR="0" lvl="2" indent="0" algn="r" rtl="0">
              <a:spcBef>
                <a:spcPts val="0"/>
              </a:spcBef>
              <a:buNone/>
              <a:defRPr sz="900" b="0" i="0" u="none" strike="noStrike" cap="none">
                <a:solidFill>
                  <a:schemeClr val="lt2"/>
                </a:solidFill>
                <a:latin typeface="Calibri"/>
                <a:ea typeface="Calibri"/>
                <a:cs typeface="Calibri"/>
                <a:sym typeface="Calibri"/>
              </a:defRPr>
            </a:lvl3pPr>
            <a:lvl4pPr marL="0" marR="0" lvl="3" indent="0" algn="r" rtl="0">
              <a:spcBef>
                <a:spcPts val="0"/>
              </a:spcBef>
              <a:buNone/>
              <a:defRPr sz="900" b="0" i="0" u="none" strike="noStrike" cap="none">
                <a:solidFill>
                  <a:schemeClr val="lt2"/>
                </a:solidFill>
                <a:latin typeface="Calibri"/>
                <a:ea typeface="Calibri"/>
                <a:cs typeface="Calibri"/>
                <a:sym typeface="Calibri"/>
              </a:defRPr>
            </a:lvl4pPr>
            <a:lvl5pPr marL="0" marR="0" lvl="4" indent="0" algn="r" rtl="0">
              <a:spcBef>
                <a:spcPts val="0"/>
              </a:spcBef>
              <a:buNone/>
              <a:defRPr sz="900" b="0" i="0" u="none" strike="noStrike" cap="none">
                <a:solidFill>
                  <a:schemeClr val="lt2"/>
                </a:solidFill>
                <a:latin typeface="Calibri"/>
                <a:ea typeface="Calibri"/>
                <a:cs typeface="Calibri"/>
                <a:sym typeface="Calibri"/>
              </a:defRPr>
            </a:lvl5pPr>
            <a:lvl6pPr marL="0" marR="0" lvl="5" indent="0" algn="r" rtl="0">
              <a:spcBef>
                <a:spcPts val="0"/>
              </a:spcBef>
              <a:buNone/>
              <a:defRPr sz="900" b="0" i="0" u="none" strike="noStrike" cap="none">
                <a:solidFill>
                  <a:schemeClr val="lt2"/>
                </a:solidFill>
                <a:latin typeface="Calibri"/>
                <a:ea typeface="Calibri"/>
                <a:cs typeface="Calibri"/>
                <a:sym typeface="Calibri"/>
              </a:defRPr>
            </a:lvl6pPr>
            <a:lvl7pPr marL="0" marR="0" lvl="6" indent="0" algn="r" rtl="0">
              <a:spcBef>
                <a:spcPts val="0"/>
              </a:spcBef>
              <a:buNone/>
              <a:defRPr sz="900" b="0" i="0" u="none" strike="noStrike" cap="none">
                <a:solidFill>
                  <a:schemeClr val="lt2"/>
                </a:solidFill>
                <a:latin typeface="Calibri"/>
                <a:ea typeface="Calibri"/>
                <a:cs typeface="Calibri"/>
                <a:sym typeface="Calibri"/>
              </a:defRPr>
            </a:lvl7pPr>
            <a:lvl8pPr marL="0" marR="0" lvl="7" indent="0" algn="r" rtl="0">
              <a:spcBef>
                <a:spcPts val="0"/>
              </a:spcBef>
              <a:buNone/>
              <a:defRPr sz="900" b="0" i="0" u="none" strike="noStrike" cap="none">
                <a:solidFill>
                  <a:schemeClr val="lt2"/>
                </a:solidFill>
                <a:latin typeface="Calibri"/>
                <a:ea typeface="Calibri"/>
                <a:cs typeface="Calibri"/>
                <a:sym typeface="Calibri"/>
              </a:defRPr>
            </a:lvl8pPr>
            <a:lvl9pPr marL="0" marR="0" lvl="8" indent="0" algn="r" rtl="0">
              <a:spcBef>
                <a:spcPts val="0"/>
              </a:spcBef>
              <a:buNone/>
              <a:defRPr sz="900" b="0" i="0" u="none" strike="noStrike" cap="none">
                <a:solidFill>
                  <a:schemeClr val="lt2"/>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‹N°›</a:t>
            </a:fld>
            <a:endParaRPr/>
          </a:p>
        </p:txBody>
      </p:sp>
      <p:sp>
        <p:nvSpPr>
          <p:cNvPr id="11" name="Google Shape;11;p6"/>
          <p:cNvSpPr txBox="1">
            <a:spLocks noGrp="1"/>
          </p:cNvSpPr>
          <p:nvPr>
            <p:ph type="title"/>
          </p:nvPr>
        </p:nvSpPr>
        <p:spPr>
          <a:xfrm>
            <a:off x="518677" y="209029"/>
            <a:ext cx="10835123" cy="1147968"/>
          </a:xfrm>
          <a:prstGeom prst="rect">
            <a:avLst/>
          </a:prstGeom>
          <a:noFill/>
          <a:ln>
            <a:noFill/>
          </a:ln>
        </p:spPr>
        <p:txBody>
          <a:bodyPr spcFirstLastPara="1" wrap="square" lIns="91425" tIns="45700" rIns="91425" bIns="0" anchor="b" anchorCtr="0">
            <a:normAutofit/>
          </a:bodyPr>
          <a:lstStyle>
            <a:lvl1pPr marR="0" lvl="0" algn="l" rtl="0">
              <a:lnSpc>
                <a:spcPct val="90000"/>
              </a:lnSpc>
              <a:spcBef>
                <a:spcPts val="0"/>
              </a:spcBef>
              <a:spcAft>
                <a:spcPts val="0"/>
              </a:spcAft>
              <a:buClr>
                <a:schemeClr val="accent1"/>
              </a:buClr>
              <a:buSzPts val="3300"/>
              <a:buFont typeface="Calibri"/>
              <a:buNone/>
              <a:defRPr sz="3300" b="1" i="0" u="none" strike="noStrike" cap="none">
                <a:solidFill>
                  <a:schemeClr val="accent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2" name="Google Shape;12;p6"/>
          <p:cNvSpPr txBox="1">
            <a:spLocks noGrp="1"/>
          </p:cNvSpPr>
          <p:nvPr>
            <p:ph type="ftr" idx="11"/>
          </p:nvPr>
        </p:nvSpPr>
        <p:spPr>
          <a:xfrm>
            <a:off x="338667" y="6435908"/>
            <a:ext cx="2927047" cy="278515"/>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100" b="0" i="0" u="none" strike="noStrike" cap="none">
                <a:solidFill>
                  <a:srgbClr val="7F7F7F"/>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r>
              <a:rPr lang="en-US"/>
              <a:t>44th IPHE Steering Committee 24-25 November 2025</a:t>
            </a:r>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Lst>
  <p:hf hd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0.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1.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63"/>
        <p:cNvGrpSpPr/>
        <p:nvPr/>
      </p:nvGrpSpPr>
      <p:grpSpPr>
        <a:xfrm>
          <a:off x="0" y="0"/>
          <a:ext cx="0" cy="0"/>
          <a:chOff x="0" y="0"/>
          <a:chExt cx="0" cy="0"/>
        </a:xfrm>
      </p:grpSpPr>
      <p:sp>
        <p:nvSpPr>
          <p:cNvPr id="64" name="Google Shape;64;p1"/>
          <p:cNvSpPr txBox="1">
            <a:spLocks noGrp="1"/>
          </p:cNvSpPr>
          <p:nvPr>
            <p:ph type="ctrTitle"/>
          </p:nvPr>
        </p:nvSpPr>
        <p:spPr>
          <a:xfrm>
            <a:off x="2227655" y="2262634"/>
            <a:ext cx="8009092" cy="1166366"/>
          </a:xfrm>
          <a:prstGeom prst="rect">
            <a:avLst/>
          </a:prstGeom>
          <a:noFill/>
          <a:ln>
            <a:noFill/>
          </a:ln>
        </p:spPr>
        <p:txBody>
          <a:bodyPr spcFirstLastPara="1" wrap="square" lIns="91425" tIns="45700" rIns="91425" bIns="0" anchor="ctr" anchorCtr="0">
            <a:normAutofit/>
          </a:bodyPr>
          <a:lstStyle/>
          <a:p>
            <a:pPr marL="0" lvl="0" indent="0" algn="l" rtl="0">
              <a:lnSpc>
                <a:spcPct val="90000"/>
              </a:lnSpc>
              <a:spcBef>
                <a:spcPts val="0"/>
              </a:spcBef>
              <a:spcAft>
                <a:spcPts val="0"/>
              </a:spcAft>
              <a:buClr>
                <a:schemeClr val="accent5"/>
              </a:buClr>
              <a:buSzPts val="3600"/>
              <a:buFont typeface="Calibri"/>
              <a:buNone/>
            </a:pPr>
            <a:r>
              <a:rPr lang="en-US" i="1">
                <a:solidFill>
                  <a:schemeClr val="accent5"/>
                </a:solidFill>
              </a:rPr>
              <a:t>Brazil </a:t>
            </a:r>
            <a:r>
              <a:rPr lang="en-US">
                <a:solidFill>
                  <a:schemeClr val="accent6"/>
                </a:solidFill>
              </a:rPr>
              <a:t>Update </a:t>
            </a:r>
            <a:endParaRPr/>
          </a:p>
        </p:txBody>
      </p:sp>
      <p:sp>
        <p:nvSpPr>
          <p:cNvPr id="65" name="Google Shape;65;p1"/>
          <p:cNvSpPr txBox="1">
            <a:spLocks noGrp="1"/>
          </p:cNvSpPr>
          <p:nvPr>
            <p:ph type="subTitle" idx="1"/>
          </p:nvPr>
        </p:nvSpPr>
        <p:spPr>
          <a:xfrm>
            <a:off x="2227655" y="3476320"/>
            <a:ext cx="8009092" cy="1417228"/>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SzPts val="2000"/>
              <a:buNone/>
            </a:pPr>
            <a:r>
              <a:rPr lang="en-US">
                <a:latin typeface="Arial"/>
                <a:ea typeface="Arial"/>
                <a:cs typeface="Arial"/>
                <a:sym typeface="Arial"/>
              </a:rPr>
              <a:t>44</a:t>
            </a:r>
            <a:r>
              <a:rPr lang="en-US" baseline="30000">
                <a:latin typeface="Arial"/>
                <a:ea typeface="Arial"/>
                <a:cs typeface="Arial"/>
                <a:sym typeface="Arial"/>
              </a:rPr>
              <a:t>th</a:t>
            </a:r>
            <a:r>
              <a:rPr lang="en-US">
                <a:latin typeface="Arial"/>
                <a:ea typeface="Arial"/>
                <a:cs typeface="Arial"/>
                <a:sym typeface="Arial"/>
              </a:rPr>
              <a:t> IPHE Steering Committee Meeting</a:t>
            </a:r>
            <a:endParaRPr/>
          </a:p>
          <a:p>
            <a:pPr marL="0" lvl="0" indent="0" algn="l" rtl="0">
              <a:lnSpc>
                <a:spcPct val="90000"/>
              </a:lnSpc>
              <a:spcBef>
                <a:spcPts val="750"/>
              </a:spcBef>
              <a:spcAft>
                <a:spcPts val="0"/>
              </a:spcAft>
              <a:buSzPts val="2000"/>
              <a:buNone/>
            </a:pPr>
            <a:r>
              <a:rPr lang="en-US">
                <a:latin typeface="Arial"/>
                <a:ea typeface="Arial"/>
                <a:cs typeface="Arial"/>
                <a:sym typeface="Arial"/>
              </a:rPr>
              <a:t>24 – 25 November 2025</a:t>
            </a:r>
            <a:endParaRPr/>
          </a:p>
          <a:p>
            <a:pPr marL="0" lvl="0" indent="0" algn="l" rtl="0">
              <a:lnSpc>
                <a:spcPct val="90000"/>
              </a:lnSpc>
              <a:spcBef>
                <a:spcPts val="750"/>
              </a:spcBef>
              <a:spcAft>
                <a:spcPts val="0"/>
              </a:spcAft>
              <a:buSzPts val="2000"/>
              <a:buNone/>
            </a:pPr>
            <a:r>
              <a:rPr lang="en-US">
                <a:latin typeface="Arial"/>
                <a:ea typeface="Arial"/>
                <a:cs typeface="Arial"/>
                <a:sym typeface="Arial"/>
              </a:rPr>
              <a:t>Riyadh, Kingdom of Saudi Arabia</a:t>
            </a:r>
            <a:endParaRPr>
              <a:latin typeface="Arial"/>
              <a:ea typeface="Arial"/>
              <a:cs typeface="Arial"/>
              <a:sym typeface="Aria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9"/>
        <p:cNvGrpSpPr/>
        <p:nvPr/>
      </p:nvGrpSpPr>
      <p:grpSpPr>
        <a:xfrm>
          <a:off x="0" y="0"/>
          <a:ext cx="0" cy="0"/>
          <a:chOff x="0" y="0"/>
          <a:chExt cx="0" cy="0"/>
        </a:xfrm>
      </p:grpSpPr>
      <p:sp>
        <p:nvSpPr>
          <p:cNvPr id="70" name="Google Shape;70;g3a10c0e3672_0_0"/>
          <p:cNvSpPr txBox="1">
            <a:spLocks noGrp="1"/>
          </p:cNvSpPr>
          <p:nvPr>
            <p:ph type="sldNum" idx="12"/>
          </p:nvPr>
        </p:nvSpPr>
        <p:spPr>
          <a:xfrm>
            <a:off x="11146972" y="6356352"/>
            <a:ext cx="740100" cy="3651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2</a:t>
            </a:fld>
            <a:endParaRPr/>
          </a:p>
        </p:txBody>
      </p:sp>
      <p:sp>
        <p:nvSpPr>
          <p:cNvPr id="71" name="Google Shape;71;g3a10c0e3672_0_0"/>
          <p:cNvSpPr txBox="1"/>
          <p:nvPr/>
        </p:nvSpPr>
        <p:spPr>
          <a:xfrm>
            <a:off x="374072" y="257521"/>
            <a:ext cx="10235400" cy="1080900"/>
          </a:xfrm>
          <a:prstGeom prst="rect">
            <a:avLst/>
          </a:prstGeom>
          <a:noFill/>
          <a:ln>
            <a:noFill/>
          </a:ln>
        </p:spPr>
        <p:txBody>
          <a:bodyPr spcFirstLastPara="1" wrap="square" lIns="91425" tIns="45700" rIns="91425" bIns="0" anchor="ctr" anchorCtr="0">
            <a:normAutofit/>
          </a:bodyPr>
          <a:lstStyle/>
          <a:p>
            <a:pPr marL="0" marR="0" lvl="0" indent="0" algn="l" rtl="0">
              <a:lnSpc>
                <a:spcPct val="90000"/>
              </a:lnSpc>
              <a:spcBef>
                <a:spcPts val="0"/>
              </a:spcBef>
              <a:spcAft>
                <a:spcPts val="0"/>
              </a:spcAft>
              <a:buClr>
                <a:schemeClr val="accent1"/>
              </a:buClr>
              <a:buSzPts val="3300"/>
              <a:buFont typeface="Calibri"/>
              <a:buNone/>
            </a:pPr>
            <a:r>
              <a:rPr lang="en-US" sz="3300" b="1" i="0" u="none" strike="noStrike" cap="none">
                <a:solidFill>
                  <a:schemeClr val="accent1"/>
                </a:solidFill>
                <a:latin typeface="Calibri"/>
                <a:ea typeface="Calibri"/>
                <a:cs typeface="Calibri"/>
                <a:sym typeface="Calibri"/>
              </a:rPr>
              <a:t>Announcements / New Initiatives - </a:t>
            </a:r>
            <a:r>
              <a:rPr lang="en-US" sz="3300" b="1" i="1">
                <a:solidFill>
                  <a:schemeClr val="accent5"/>
                </a:solidFill>
                <a:latin typeface="Calibri"/>
                <a:ea typeface="Calibri"/>
                <a:cs typeface="Calibri"/>
                <a:sym typeface="Calibri"/>
              </a:rPr>
              <a:t>Brazil</a:t>
            </a:r>
            <a:endParaRPr sz="3300" b="1" i="0" u="none" strike="noStrike" cap="none">
              <a:solidFill>
                <a:schemeClr val="accent1"/>
              </a:solidFill>
              <a:latin typeface="Calibri"/>
              <a:ea typeface="Calibri"/>
              <a:cs typeface="Calibri"/>
              <a:sym typeface="Calibri"/>
            </a:endParaRPr>
          </a:p>
        </p:txBody>
      </p:sp>
      <p:sp>
        <p:nvSpPr>
          <p:cNvPr id="72" name="Google Shape;72;g3a10c0e3672_0_0"/>
          <p:cNvSpPr txBox="1"/>
          <p:nvPr/>
        </p:nvSpPr>
        <p:spPr>
          <a:xfrm>
            <a:off x="77400" y="1396838"/>
            <a:ext cx="12037200" cy="4901100"/>
          </a:xfrm>
          <a:prstGeom prst="rect">
            <a:avLst/>
          </a:prstGeom>
          <a:noFill/>
          <a:ln>
            <a:noFill/>
          </a:ln>
        </p:spPr>
        <p:txBody>
          <a:bodyPr spcFirstLastPara="1" wrap="square" lIns="91425" tIns="45700" rIns="91425" bIns="45700" anchor="t" anchorCtr="0">
            <a:noAutofit/>
          </a:bodyPr>
          <a:lstStyle/>
          <a:p>
            <a:pPr marL="0" marR="0" lvl="0" indent="0" algn="l" rtl="0">
              <a:lnSpc>
                <a:spcPct val="90000"/>
              </a:lnSpc>
              <a:spcAft>
                <a:spcPts val="0"/>
              </a:spcAft>
              <a:buNone/>
            </a:pPr>
            <a:r>
              <a:rPr lang="en-US" sz="2400" b="1" i="0" u="none" strike="noStrike" cap="none" dirty="0">
                <a:solidFill>
                  <a:srgbClr val="000000"/>
                </a:solidFill>
                <a:latin typeface="Calibri"/>
                <a:ea typeface="Calibri"/>
                <a:cs typeface="Calibri"/>
                <a:sym typeface="Calibri"/>
              </a:rPr>
              <a:t>Initiatives and </a:t>
            </a:r>
            <a:r>
              <a:rPr lang="en-US" sz="2400" b="1" dirty="0">
                <a:latin typeface="Calibri"/>
                <a:ea typeface="Calibri"/>
                <a:cs typeface="Calibri"/>
                <a:sym typeface="Calibri"/>
              </a:rPr>
              <a:t>Investments</a:t>
            </a:r>
            <a:endParaRPr sz="2400" b="1" i="0" u="none" strike="noStrike" cap="none" dirty="0">
              <a:solidFill>
                <a:srgbClr val="000000"/>
              </a:solidFill>
              <a:latin typeface="Calibri"/>
              <a:ea typeface="Calibri"/>
              <a:cs typeface="Calibri"/>
              <a:sym typeface="Calibri"/>
            </a:endParaRPr>
          </a:p>
          <a:p>
            <a:pPr marL="457200" lvl="0" indent="0" algn="just" rtl="0">
              <a:spcBef>
                <a:spcPts val="0"/>
              </a:spcBef>
              <a:spcAft>
                <a:spcPts val="0"/>
              </a:spcAft>
              <a:buNone/>
            </a:pPr>
            <a:endParaRPr sz="1000" b="1" dirty="0">
              <a:latin typeface="Calibri"/>
              <a:ea typeface="Calibri"/>
              <a:cs typeface="Calibri"/>
              <a:sym typeface="Calibri"/>
            </a:endParaRPr>
          </a:p>
          <a:p>
            <a:pPr marL="457200" lvl="0" indent="0" algn="just" rtl="0">
              <a:spcBef>
                <a:spcPts val="0"/>
              </a:spcBef>
              <a:spcAft>
                <a:spcPts val="0"/>
              </a:spcAft>
              <a:buNone/>
            </a:pPr>
            <a:r>
              <a:rPr lang="en-US" sz="2000" b="1" dirty="0">
                <a:latin typeface="Calibri"/>
                <a:ea typeface="Calibri"/>
                <a:cs typeface="Calibri"/>
                <a:sym typeface="Calibri"/>
              </a:rPr>
              <a:t>ANP Publishes Authorization Manual for Low-Emissions Hydrogen</a:t>
            </a:r>
            <a:endParaRPr sz="2000" b="1" dirty="0">
              <a:latin typeface="Calibri"/>
              <a:ea typeface="Calibri"/>
              <a:cs typeface="Calibri"/>
              <a:sym typeface="Calibri"/>
            </a:endParaRPr>
          </a:p>
          <a:p>
            <a:pPr marL="914400" marR="0" lvl="0" indent="0" algn="just" rtl="0">
              <a:lnSpc>
                <a:spcPct val="100000"/>
              </a:lnSpc>
              <a:spcBef>
                <a:spcPts val="0"/>
              </a:spcBef>
              <a:spcAft>
                <a:spcPts val="0"/>
              </a:spcAft>
              <a:buNone/>
            </a:pPr>
            <a:r>
              <a:rPr lang="en-US" sz="1800" dirty="0"/>
              <a:t>The document consolidates the necessary paperwork, procedures, and interactions with the Agency. Therefore, a practical guide for permitting the production, operation, import/loading, and commercialization until the final resolutions are issued.</a:t>
            </a:r>
            <a:endParaRPr sz="1800" dirty="0"/>
          </a:p>
          <a:p>
            <a:pPr marL="914400" lvl="0" indent="0" algn="just" rtl="0">
              <a:spcBef>
                <a:spcPts val="0"/>
              </a:spcBef>
              <a:spcAft>
                <a:spcPts val="0"/>
              </a:spcAft>
              <a:buNone/>
            </a:pPr>
            <a:endParaRPr sz="1800" dirty="0"/>
          </a:p>
          <a:p>
            <a:pPr marL="457200" lvl="0" indent="0" algn="just" rtl="0">
              <a:spcBef>
                <a:spcPts val="0"/>
              </a:spcBef>
              <a:spcAft>
                <a:spcPts val="0"/>
              </a:spcAft>
              <a:buNone/>
            </a:pPr>
            <a:r>
              <a:rPr lang="en-US" sz="2000" b="1" dirty="0">
                <a:latin typeface="Calibri"/>
                <a:ea typeface="Calibri"/>
                <a:cs typeface="Calibri"/>
                <a:sym typeface="Calibri"/>
              </a:rPr>
              <a:t>ANP performs the Brazil H2 Risk Management Webinar</a:t>
            </a:r>
            <a:endParaRPr sz="1100" dirty="0"/>
          </a:p>
          <a:p>
            <a:pPr marL="914400" lvl="0" indent="0" algn="just" rtl="0">
              <a:spcBef>
                <a:spcPts val="0"/>
              </a:spcBef>
              <a:spcAft>
                <a:spcPts val="0"/>
              </a:spcAft>
              <a:buNone/>
            </a:pPr>
            <a:r>
              <a:rPr lang="en-US" sz="1800" dirty="0"/>
              <a:t>This webinar presented an overview of the advancements of Brazil’s legal and regulatory framework for low-carbon hydrogen. The focus was on risk management requirements for hydrogen production facilities.</a:t>
            </a:r>
            <a:endParaRPr sz="1800" dirty="0"/>
          </a:p>
          <a:p>
            <a:pPr marL="914400" lvl="0" indent="0" algn="just" rtl="0">
              <a:spcBef>
                <a:spcPts val="0"/>
              </a:spcBef>
              <a:spcAft>
                <a:spcPts val="0"/>
              </a:spcAft>
              <a:buNone/>
            </a:pPr>
            <a:endParaRPr sz="1800" dirty="0"/>
          </a:p>
          <a:p>
            <a:pPr marL="457200" lvl="0" indent="0" algn="just" rtl="0">
              <a:spcBef>
                <a:spcPts val="0"/>
              </a:spcBef>
              <a:spcAft>
                <a:spcPts val="0"/>
              </a:spcAft>
              <a:buNone/>
            </a:pPr>
            <a:r>
              <a:rPr lang="en-US" sz="2000" b="1" dirty="0">
                <a:latin typeface="Calibri"/>
                <a:ea typeface="Calibri"/>
                <a:cs typeface="Calibri"/>
                <a:sym typeface="Calibri"/>
              </a:rPr>
              <a:t>Brazilian Government Launches Public Call of BRL 60 Million to Establish a Low-Carbon Hydrogen Research Center</a:t>
            </a:r>
            <a:endParaRPr sz="1100" dirty="0"/>
          </a:p>
          <a:p>
            <a:pPr marL="914400" lvl="0" indent="0" algn="just" rtl="0">
              <a:spcBef>
                <a:spcPts val="0"/>
              </a:spcBef>
              <a:spcAft>
                <a:spcPts val="0"/>
              </a:spcAft>
              <a:buNone/>
            </a:pPr>
            <a:r>
              <a:rPr lang="en-US" sz="1800" dirty="0"/>
              <a:t>The public call to select a research network composed of universities and technology institutes across Brazil. The selected institutions will receive funding to establish laboratories, hire researchers, train specialized professionals, and undertake joint projects with private companies.</a:t>
            </a:r>
            <a:endParaRPr sz="1800" dirty="0"/>
          </a:p>
          <a:p>
            <a:pPr marL="469900" marR="0" lvl="1" indent="0" algn="l" rtl="0">
              <a:lnSpc>
                <a:spcPct val="90000"/>
              </a:lnSpc>
              <a:spcBef>
                <a:spcPts val="975"/>
              </a:spcBef>
              <a:spcAft>
                <a:spcPts val="0"/>
              </a:spcAft>
              <a:buClr>
                <a:srgbClr val="010301"/>
              </a:buClr>
              <a:buSzPts val="2000"/>
              <a:buFont typeface="Arial"/>
              <a:buNone/>
            </a:pPr>
            <a:endParaRPr sz="2000" b="0" i="0" u="none" strike="noStrike" cap="none" dirty="0">
              <a:solidFill>
                <a:srgbClr val="000000"/>
              </a:solidFill>
              <a:latin typeface="Calibri"/>
              <a:ea typeface="Calibri"/>
              <a:cs typeface="Calibri"/>
              <a:sym typeface="Calibri"/>
            </a:endParaRPr>
          </a:p>
        </p:txBody>
      </p:sp>
      <p:sp>
        <p:nvSpPr>
          <p:cNvPr id="73" name="Google Shape;73;g3a10c0e3672_0_0"/>
          <p:cNvSpPr txBox="1"/>
          <p:nvPr/>
        </p:nvSpPr>
        <p:spPr>
          <a:xfrm>
            <a:off x="0" y="6467502"/>
            <a:ext cx="3362100" cy="2298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1100" b="0" i="0" u="none" strike="noStrike" cap="none">
                <a:solidFill>
                  <a:schemeClr val="lt2"/>
                </a:solidFill>
                <a:latin typeface="Calibri"/>
                <a:ea typeface="Calibri"/>
                <a:cs typeface="Calibri"/>
                <a:sym typeface="Calibri"/>
              </a:rPr>
              <a:t>44th IPHE Steering Committee  - 24-25 November 2025</a:t>
            </a:r>
            <a:endParaRPr sz="1100" b="0" i="0" u="none" strike="noStrike" cap="none">
              <a:solidFill>
                <a:schemeClr val="lt2"/>
              </a:solidFill>
              <a:latin typeface="Calibri"/>
              <a:ea typeface="Calibri"/>
              <a:cs typeface="Calibri"/>
              <a:sym typeface="Calibri"/>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77"/>
        <p:cNvGrpSpPr/>
        <p:nvPr/>
      </p:nvGrpSpPr>
      <p:grpSpPr>
        <a:xfrm>
          <a:off x="0" y="0"/>
          <a:ext cx="0" cy="0"/>
          <a:chOff x="0" y="0"/>
          <a:chExt cx="0" cy="0"/>
        </a:xfrm>
      </p:grpSpPr>
      <p:sp>
        <p:nvSpPr>
          <p:cNvPr id="78" name="Google Shape;78;g3a10c0e3672_0_25"/>
          <p:cNvSpPr txBox="1">
            <a:spLocks noGrp="1"/>
          </p:cNvSpPr>
          <p:nvPr>
            <p:ph type="sldNum" idx="12"/>
          </p:nvPr>
        </p:nvSpPr>
        <p:spPr>
          <a:xfrm>
            <a:off x="11146972" y="6356352"/>
            <a:ext cx="740100" cy="3651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3</a:t>
            </a:fld>
            <a:endParaRPr/>
          </a:p>
        </p:txBody>
      </p:sp>
      <p:sp>
        <p:nvSpPr>
          <p:cNvPr id="79" name="Google Shape;79;g3a10c0e3672_0_25"/>
          <p:cNvSpPr txBox="1"/>
          <p:nvPr/>
        </p:nvSpPr>
        <p:spPr>
          <a:xfrm>
            <a:off x="374072" y="257521"/>
            <a:ext cx="10235400" cy="1080900"/>
          </a:xfrm>
          <a:prstGeom prst="rect">
            <a:avLst/>
          </a:prstGeom>
          <a:noFill/>
          <a:ln>
            <a:noFill/>
          </a:ln>
        </p:spPr>
        <p:txBody>
          <a:bodyPr spcFirstLastPara="1" wrap="square" lIns="91425" tIns="45700" rIns="91425" bIns="0" anchor="ctr" anchorCtr="0">
            <a:normAutofit/>
          </a:bodyPr>
          <a:lstStyle/>
          <a:p>
            <a:pPr marL="0" marR="0" lvl="0" indent="0" algn="l" rtl="0">
              <a:lnSpc>
                <a:spcPct val="90000"/>
              </a:lnSpc>
              <a:spcBef>
                <a:spcPts val="0"/>
              </a:spcBef>
              <a:spcAft>
                <a:spcPts val="0"/>
              </a:spcAft>
              <a:buClr>
                <a:schemeClr val="accent1"/>
              </a:buClr>
              <a:buSzPts val="3300"/>
              <a:buFont typeface="Calibri"/>
              <a:buNone/>
            </a:pPr>
            <a:r>
              <a:rPr lang="en-US" sz="3300" b="1" i="0" u="none" strike="noStrike" cap="none">
                <a:solidFill>
                  <a:schemeClr val="accent1"/>
                </a:solidFill>
                <a:latin typeface="Calibri"/>
                <a:ea typeface="Calibri"/>
                <a:cs typeface="Calibri"/>
                <a:sym typeface="Calibri"/>
              </a:rPr>
              <a:t>Announcements / New Initiatives - </a:t>
            </a:r>
            <a:r>
              <a:rPr lang="en-US" sz="3300" b="1" i="1">
                <a:solidFill>
                  <a:schemeClr val="accent5"/>
                </a:solidFill>
                <a:latin typeface="Calibri"/>
                <a:ea typeface="Calibri"/>
                <a:cs typeface="Calibri"/>
                <a:sym typeface="Calibri"/>
              </a:rPr>
              <a:t>Brazil</a:t>
            </a:r>
            <a:endParaRPr sz="3300" b="1" i="0" u="none" strike="noStrike" cap="none">
              <a:solidFill>
                <a:schemeClr val="accent1"/>
              </a:solidFill>
              <a:latin typeface="Calibri"/>
              <a:ea typeface="Calibri"/>
              <a:cs typeface="Calibri"/>
              <a:sym typeface="Calibri"/>
            </a:endParaRPr>
          </a:p>
        </p:txBody>
      </p:sp>
      <p:sp>
        <p:nvSpPr>
          <p:cNvPr id="80" name="Google Shape;80;g3a10c0e3672_0_25"/>
          <p:cNvSpPr txBox="1"/>
          <p:nvPr/>
        </p:nvSpPr>
        <p:spPr>
          <a:xfrm>
            <a:off x="338525" y="1963271"/>
            <a:ext cx="3840600" cy="4339354"/>
          </a:xfrm>
          <a:prstGeom prst="rect">
            <a:avLst/>
          </a:prstGeom>
          <a:noFill/>
          <a:ln>
            <a:noFill/>
          </a:ln>
        </p:spPr>
        <p:txBody>
          <a:bodyPr spcFirstLastPara="1" wrap="square" lIns="91425" tIns="45700" rIns="91425" bIns="45700" anchor="t" anchorCtr="0">
            <a:noAutofit/>
          </a:bodyPr>
          <a:lstStyle/>
          <a:p>
            <a:pPr marL="0" marR="0" lvl="0" indent="0" algn="l" rtl="0">
              <a:lnSpc>
                <a:spcPct val="90000"/>
              </a:lnSpc>
              <a:spcBef>
                <a:spcPts val="1575"/>
              </a:spcBef>
              <a:spcAft>
                <a:spcPts val="0"/>
              </a:spcAft>
              <a:buNone/>
            </a:pPr>
            <a:r>
              <a:rPr lang="en-US" sz="2400" b="1" i="0" u="none" strike="noStrike" cap="none" dirty="0">
                <a:solidFill>
                  <a:srgbClr val="000000"/>
                </a:solidFill>
                <a:latin typeface="Calibri"/>
                <a:ea typeface="Calibri"/>
                <a:cs typeface="Calibri"/>
                <a:sym typeface="Calibri"/>
              </a:rPr>
              <a:t>Initiatives</a:t>
            </a:r>
            <a:endParaRPr sz="2400" b="1" i="0" u="none" strike="noStrike" cap="none" dirty="0">
              <a:solidFill>
                <a:srgbClr val="000000"/>
              </a:solidFill>
              <a:latin typeface="Calibri"/>
              <a:ea typeface="Calibri"/>
              <a:cs typeface="Calibri"/>
              <a:sym typeface="Calibri"/>
            </a:endParaRPr>
          </a:p>
          <a:p>
            <a:pPr marL="457200" lvl="0" indent="0" algn="just" rtl="0">
              <a:spcBef>
                <a:spcPts val="0"/>
              </a:spcBef>
              <a:spcAft>
                <a:spcPts val="0"/>
              </a:spcAft>
              <a:buNone/>
            </a:pPr>
            <a:endParaRPr sz="1000" b="1" dirty="0">
              <a:latin typeface="Calibri"/>
              <a:ea typeface="Calibri"/>
              <a:cs typeface="Calibri"/>
              <a:sym typeface="Calibri"/>
            </a:endParaRPr>
          </a:p>
          <a:p>
            <a:pPr marL="180975" lvl="0" algn="just" rtl="0">
              <a:spcBef>
                <a:spcPts val="0"/>
              </a:spcBef>
              <a:spcAft>
                <a:spcPts val="0"/>
              </a:spcAft>
              <a:buNone/>
            </a:pPr>
            <a:r>
              <a:rPr lang="en-US" sz="2000" b="1" dirty="0">
                <a:latin typeface="Calibri"/>
                <a:ea typeface="Calibri"/>
                <a:cs typeface="Calibri"/>
                <a:sym typeface="Calibri"/>
              </a:rPr>
              <a:t>MME and EPE Launch the Brazilian Hydrogen Portal</a:t>
            </a:r>
            <a:endParaRPr sz="1100" dirty="0"/>
          </a:p>
          <a:p>
            <a:pPr marL="914400" lvl="0" indent="0" algn="just" rtl="0">
              <a:spcBef>
                <a:spcPts val="0"/>
              </a:spcBef>
              <a:spcAft>
                <a:spcPts val="0"/>
              </a:spcAft>
              <a:buNone/>
            </a:pPr>
            <a:endParaRPr sz="1000" dirty="0"/>
          </a:p>
          <a:p>
            <a:pPr marL="355600" lvl="0" rtl="0">
              <a:spcBef>
                <a:spcPts val="0"/>
              </a:spcBef>
              <a:spcAft>
                <a:spcPts val="0"/>
              </a:spcAft>
              <a:buNone/>
            </a:pPr>
            <a:r>
              <a:rPr lang="en-US" sz="1600" dirty="0"/>
              <a:t>The platform connects initiatives ranging from scientific and technological capacity building to energy planning, while also promoting improvements in the legal and regulatory framework, fostering reindustrialization, market development, and competitiveness in Brazil’s emerging hydrogen economy.</a:t>
            </a:r>
            <a:endParaRPr sz="1600" dirty="0"/>
          </a:p>
          <a:p>
            <a:pPr marL="469900" marR="0" lvl="1" indent="0" algn="l" rtl="0">
              <a:lnSpc>
                <a:spcPct val="90000"/>
              </a:lnSpc>
              <a:spcBef>
                <a:spcPts val="975"/>
              </a:spcBef>
              <a:spcAft>
                <a:spcPts val="0"/>
              </a:spcAft>
              <a:buClr>
                <a:srgbClr val="010301"/>
              </a:buClr>
              <a:buSzPts val="2000"/>
              <a:buFont typeface="Arial"/>
              <a:buNone/>
            </a:pPr>
            <a:endParaRPr sz="2000" b="0" i="0" u="none" strike="noStrike" cap="none" dirty="0">
              <a:solidFill>
                <a:srgbClr val="000000"/>
              </a:solidFill>
              <a:latin typeface="Calibri"/>
              <a:ea typeface="Calibri"/>
              <a:cs typeface="Calibri"/>
              <a:sym typeface="Calibri"/>
            </a:endParaRPr>
          </a:p>
        </p:txBody>
      </p:sp>
      <p:sp>
        <p:nvSpPr>
          <p:cNvPr id="81" name="Google Shape;81;g3a10c0e3672_0_25"/>
          <p:cNvSpPr txBox="1"/>
          <p:nvPr/>
        </p:nvSpPr>
        <p:spPr>
          <a:xfrm>
            <a:off x="0" y="6467502"/>
            <a:ext cx="3362100" cy="2298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1100" b="0" i="0" u="none" strike="noStrike" cap="none">
                <a:solidFill>
                  <a:schemeClr val="lt2"/>
                </a:solidFill>
                <a:latin typeface="Calibri"/>
                <a:ea typeface="Calibri"/>
                <a:cs typeface="Calibri"/>
                <a:sym typeface="Calibri"/>
              </a:rPr>
              <a:t>44th IPHE Steering Committee  - 24-25 November 2025</a:t>
            </a:r>
            <a:endParaRPr sz="1100" b="0" i="0" u="none" strike="noStrike" cap="none">
              <a:solidFill>
                <a:schemeClr val="lt2"/>
              </a:solidFill>
              <a:latin typeface="Calibri"/>
              <a:ea typeface="Calibri"/>
              <a:cs typeface="Calibri"/>
              <a:sym typeface="Calibri"/>
            </a:endParaRPr>
          </a:p>
        </p:txBody>
      </p:sp>
      <p:pic>
        <p:nvPicPr>
          <p:cNvPr id="82" name="Google Shape;82;g3a10c0e3672_0_25"/>
          <p:cNvPicPr preferRelativeResize="0"/>
          <p:nvPr/>
        </p:nvPicPr>
        <p:blipFill>
          <a:blip r:embed="rId3">
            <a:alphaModFix/>
          </a:blip>
          <a:stretch>
            <a:fillRect/>
          </a:stretch>
        </p:blipFill>
        <p:spPr>
          <a:xfrm>
            <a:off x="4277725" y="1396850"/>
            <a:ext cx="7609339" cy="4901100"/>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86"/>
        <p:cNvGrpSpPr/>
        <p:nvPr/>
      </p:nvGrpSpPr>
      <p:grpSpPr>
        <a:xfrm>
          <a:off x="0" y="0"/>
          <a:ext cx="0" cy="0"/>
          <a:chOff x="0" y="0"/>
          <a:chExt cx="0" cy="0"/>
        </a:xfrm>
      </p:grpSpPr>
      <p:sp>
        <p:nvSpPr>
          <p:cNvPr id="87" name="Google Shape;87;g3a030a918fd_0_23"/>
          <p:cNvSpPr txBox="1">
            <a:spLocks noGrp="1"/>
          </p:cNvSpPr>
          <p:nvPr>
            <p:ph type="sldNum" idx="12"/>
          </p:nvPr>
        </p:nvSpPr>
        <p:spPr>
          <a:xfrm>
            <a:off x="11146972" y="6356352"/>
            <a:ext cx="740100" cy="3651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4</a:t>
            </a:fld>
            <a:endParaRPr/>
          </a:p>
        </p:txBody>
      </p:sp>
      <p:sp>
        <p:nvSpPr>
          <p:cNvPr id="88" name="Google Shape;88;g3a030a918fd_0_23"/>
          <p:cNvSpPr txBox="1"/>
          <p:nvPr/>
        </p:nvSpPr>
        <p:spPr>
          <a:xfrm>
            <a:off x="374072" y="257521"/>
            <a:ext cx="10235400" cy="1080900"/>
          </a:xfrm>
          <a:prstGeom prst="rect">
            <a:avLst/>
          </a:prstGeom>
          <a:noFill/>
          <a:ln>
            <a:noFill/>
          </a:ln>
        </p:spPr>
        <p:txBody>
          <a:bodyPr spcFirstLastPara="1" wrap="square" lIns="91425" tIns="45700" rIns="91425" bIns="0" anchor="ctr" anchorCtr="0">
            <a:normAutofit/>
          </a:bodyPr>
          <a:lstStyle/>
          <a:p>
            <a:pPr marL="0" marR="0" lvl="0" indent="0" algn="l" rtl="0">
              <a:lnSpc>
                <a:spcPct val="90000"/>
              </a:lnSpc>
              <a:spcBef>
                <a:spcPts val="0"/>
              </a:spcBef>
              <a:spcAft>
                <a:spcPts val="0"/>
              </a:spcAft>
              <a:buClr>
                <a:schemeClr val="accent1"/>
              </a:buClr>
              <a:buSzPts val="3300"/>
              <a:buFont typeface="Calibri"/>
              <a:buNone/>
            </a:pPr>
            <a:r>
              <a:rPr lang="en-US" sz="3300" b="1" i="0" u="none" strike="noStrike" cap="none">
                <a:solidFill>
                  <a:schemeClr val="accent1"/>
                </a:solidFill>
                <a:latin typeface="Calibri"/>
                <a:ea typeface="Calibri"/>
                <a:cs typeface="Calibri"/>
                <a:sym typeface="Calibri"/>
              </a:rPr>
              <a:t>Announcements / New Initiatives - </a:t>
            </a:r>
            <a:r>
              <a:rPr lang="en-US" sz="3300" b="1" i="1">
                <a:solidFill>
                  <a:schemeClr val="accent5"/>
                </a:solidFill>
                <a:latin typeface="Calibri"/>
                <a:ea typeface="Calibri"/>
                <a:cs typeface="Calibri"/>
                <a:sym typeface="Calibri"/>
              </a:rPr>
              <a:t>Brazil</a:t>
            </a:r>
            <a:endParaRPr sz="3300" b="1" i="0" u="none" strike="noStrike" cap="none">
              <a:solidFill>
                <a:schemeClr val="accent1"/>
              </a:solidFill>
              <a:latin typeface="Calibri"/>
              <a:ea typeface="Calibri"/>
              <a:cs typeface="Calibri"/>
              <a:sym typeface="Calibri"/>
            </a:endParaRPr>
          </a:p>
        </p:txBody>
      </p:sp>
      <p:sp>
        <p:nvSpPr>
          <p:cNvPr id="89" name="Google Shape;89;g3a030a918fd_0_23"/>
          <p:cNvSpPr txBox="1"/>
          <p:nvPr/>
        </p:nvSpPr>
        <p:spPr>
          <a:xfrm>
            <a:off x="62859" y="1637802"/>
            <a:ext cx="3601463" cy="4901100"/>
          </a:xfrm>
          <a:prstGeom prst="rect">
            <a:avLst/>
          </a:prstGeom>
          <a:noFill/>
          <a:ln>
            <a:noFill/>
          </a:ln>
        </p:spPr>
        <p:txBody>
          <a:bodyPr spcFirstLastPara="1" wrap="square" lIns="91425" tIns="45700" rIns="91425" bIns="45700" anchor="t" anchorCtr="0">
            <a:noAutofit/>
          </a:bodyPr>
          <a:lstStyle/>
          <a:p>
            <a:pPr marL="0" marR="0" lvl="0" indent="0" algn="l" rtl="0">
              <a:lnSpc>
                <a:spcPct val="90000"/>
              </a:lnSpc>
              <a:spcBef>
                <a:spcPts val="1575"/>
              </a:spcBef>
              <a:spcAft>
                <a:spcPts val="0"/>
              </a:spcAft>
              <a:buNone/>
            </a:pPr>
            <a:r>
              <a:rPr lang="en-US" sz="2400" b="1" i="0" u="none" strike="noStrike" cap="none" dirty="0">
                <a:solidFill>
                  <a:srgbClr val="000000"/>
                </a:solidFill>
                <a:latin typeface="Calibri"/>
                <a:ea typeface="Calibri"/>
                <a:cs typeface="Calibri"/>
                <a:sym typeface="Calibri"/>
              </a:rPr>
              <a:t>Initiatives</a:t>
            </a:r>
            <a:endParaRPr sz="2400" b="1" i="0" u="none" strike="noStrike" cap="none" dirty="0">
              <a:solidFill>
                <a:srgbClr val="000000"/>
              </a:solidFill>
              <a:latin typeface="Calibri"/>
              <a:ea typeface="Calibri"/>
              <a:cs typeface="Calibri"/>
              <a:sym typeface="Calibri"/>
            </a:endParaRPr>
          </a:p>
          <a:p>
            <a:pPr marL="457200" lvl="0" indent="0" algn="just" rtl="0">
              <a:spcBef>
                <a:spcPts val="0"/>
              </a:spcBef>
              <a:spcAft>
                <a:spcPts val="0"/>
              </a:spcAft>
              <a:buNone/>
            </a:pPr>
            <a:endParaRPr sz="1000" b="1" dirty="0">
              <a:latin typeface="Calibri"/>
              <a:ea typeface="Calibri"/>
              <a:cs typeface="Calibri"/>
              <a:sym typeface="Calibri"/>
            </a:endParaRPr>
          </a:p>
          <a:p>
            <a:pPr marL="268288" lvl="0" rtl="0">
              <a:spcBef>
                <a:spcPts val="0"/>
              </a:spcBef>
              <a:spcAft>
                <a:spcPts val="0"/>
              </a:spcAft>
              <a:buNone/>
            </a:pPr>
            <a:r>
              <a:rPr lang="en-US" sz="2000" b="1" dirty="0">
                <a:latin typeface="Calibri"/>
                <a:ea typeface="Calibri"/>
                <a:cs typeface="Calibri"/>
                <a:sym typeface="Calibri"/>
              </a:rPr>
              <a:t>Results of the H₂ Hubs Call for Industrial Decarbonization</a:t>
            </a:r>
            <a:endParaRPr sz="2000" b="1" dirty="0">
              <a:latin typeface="Calibri"/>
              <a:ea typeface="Calibri"/>
              <a:cs typeface="Calibri"/>
              <a:sym typeface="Calibri"/>
            </a:endParaRPr>
          </a:p>
          <a:p>
            <a:pPr marL="914400" marR="0" lvl="0" indent="0" algn="just" rtl="0">
              <a:lnSpc>
                <a:spcPct val="100000"/>
              </a:lnSpc>
              <a:spcBef>
                <a:spcPts val="0"/>
              </a:spcBef>
              <a:spcAft>
                <a:spcPts val="0"/>
              </a:spcAft>
              <a:buNone/>
            </a:pPr>
            <a:endParaRPr sz="1000" dirty="0"/>
          </a:p>
          <a:p>
            <a:pPr marL="450850" lvl="0" rtl="0">
              <a:spcBef>
                <a:spcPts val="0"/>
              </a:spcBef>
              <a:spcAft>
                <a:spcPts val="0"/>
              </a:spcAft>
              <a:buNone/>
            </a:pPr>
            <a:r>
              <a:rPr lang="en-US" sz="1600" dirty="0"/>
              <a:t>This initiative represents a significant step toward identifying national projects that can contribute to the energy transition and the decarbonization of hard-to-abate industrial sectors.</a:t>
            </a:r>
            <a:endParaRPr sz="1600" dirty="0"/>
          </a:p>
          <a:p>
            <a:pPr marL="914400" marR="0" lvl="0" indent="0" algn="just" rtl="0">
              <a:lnSpc>
                <a:spcPct val="100000"/>
              </a:lnSpc>
              <a:spcBef>
                <a:spcPts val="0"/>
              </a:spcBef>
              <a:spcAft>
                <a:spcPts val="0"/>
              </a:spcAft>
              <a:buNone/>
            </a:pPr>
            <a:endParaRPr sz="1000" dirty="0"/>
          </a:p>
          <a:p>
            <a:pPr marL="0" marR="0" lvl="0" indent="0" algn="just" rtl="0">
              <a:lnSpc>
                <a:spcPct val="100000"/>
              </a:lnSpc>
              <a:spcBef>
                <a:spcPts val="0"/>
              </a:spcBef>
              <a:spcAft>
                <a:spcPts val="0"/>
              </a:spcAft>
              <a:buNone/>
            </a:pPr>
            <a:endParaRPr sz="2000" b="0" i="0" u="none" strike="noStrike" cap="none" dirty="0">
              <a:solidFill>
                <a:srgbClr val="000000"/>
              </a:solidFill>
              <a:latin typeface="Calibri"/>
              <a:ea typeface="Calibri"/>
              <a:cs typeface="Calibri"/>
              <a:sym typeface="Calibri"/>
            </a:endParaRPr>
          </a:p>
        </p:txBody>
      </p:sp>
      <p:sp>
        <p:nvSpPr>
          <p:cNvPr id="90" name="Google Shape;90;g3a030a918fd_0_23"/>
          <p:cNvSpPr txBox="1"/>
          <p:nvPr/>
        </p:nvSpPr>
        <p:spPr>
          <a:xfrm>
            <a:off x="0" y="6467502"/>
            <a:ext cx="3362100" cy="2298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1100" b="0" i="0" u="none" strike="noStrike" cap="none">
                <a:solidFill>
                  <a:schemeClr val="lt2"/>
                </a:solidFill>
                <a:latin typeface="Calibri"/>
                <a:ea typeface="Calibri"/>
                <a:cs typeface="Calibri"/>
                <a:sym typeface="Calibri"/>
              </a:rPr>
              <a:t>44th IPHE Steering Committee  - 24-25 November 2025</a:t>
            </a:r>
            <a:endParaRPr sz="1100" b="0" i="0" u="none" strike="noStrike" cap="none">
              <a:solidFill>
                <a:schemeClr val="lt2"/>
              </a:solidFill>
              <a:latin typeface="Calibri"/>
              <a:ea typeface="Calibri"/>
              <a:cs typeface="Calibri"/>
              <a:sym typeface="Calibri"/>
            </a:endParaRPr>
          </a:p>
        </p:txBody>
      </p:sp>
      <p:pic>
        <p:nvPicPr>
          <p:cNvPr id="91" name="Google Shape;91;g3a030a918fd_0_23"/>
          <p:cNvPicPr preferRelativeResize="0"/>
          <p:nvPr/>
        </p:nvPicPr>
        <p:blipFill rotWithShape="1">
          <a:blip r:embed="rId3">
            <a:alphaModFix/>
          </a:blip>
          <a:srcRect l="3201" r="4530"/>
          <a:stretch/>
        </p:blipFill>
        <p:spPr>
          <a:xfrm>
            <a:off x="3792025" y="1457625"/>
            <a:ext cx="8172976" cy="4779551"/>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95"/>
        <p:cNvGrpSpPr/>
        <p:nvPr/>
      </p:nvGrpSpPr>
      <p:grpSpPr>
        <a:xfrm>
          <a:off x="0" y="0"/>
          <a:ext cx="0" cy="0"/>
          <a:chOff x="0" y="0"/>
          <a:chExt cx="0" cy="0"/>
        </a:xfrm>
      </p:grpSpPr>
      <p:sp>
        <p:nvSpPr>
          <p:cNvPr id="96" name="Google Shape;96;g3a030a918fd_0_30"/>
          <p:cNvSpPr txBox="1">
            <a:spLocks noGrp="1"/>
          </p:cNvSpPr>
          <p:nvPr>
            <p:ph type="sldNum" idx="12"/>
          </p:nvPr>
        </p:nvSpPr>
        <p:spPr>
          <a:xfrm>
            <a:off x="11146972" y="6356352"/>
            <a:ext cx="740100" cy="3651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5</a:t>
            </a:fld>
            <a:endParaRPr/>
          </a:p>
        </p:txBody>
      </p:sp>
      <p:sp>
        <p:nvSpPr>
          <p:cNvPr id="97" name="Google Shape;97;g3a030a918fd_0_30"/>
          <p:cNvSpPr txBox="1"/>
          <p:nvPr/>
        </p:nvSpPr>
        <p:spPr>
          <a:xfrm>
            <a:off x="374072" y="257521"/>
            <a:ext cx="10235400" cy="1080900"/>
          </a:xfrm>
          <a:prstGeom prst="rect">
            <a:avLst/>
          </a:prstGeom>
          <a:noFill/>
          <a:ln>
            <a:noFill/>
          </a:ln>
        </p:spPr>
        <p:txBody>
          <a:bodyPr spcFirstLastPara="1" wrap="square" lIns="91425" tIns="45700" rIns="91425" bIns="0" anchor="ctr" anchorCtr="0">
            <a:normAutofit/>
          </a:bodyPr>
          <a:lstStyle/>
          <a:p>
            <a:pPr marL="0" marR="0" lvl="0" indent="0" algn="l" rtl="0">
              <a:lnSpc>
                <a:spcPct val="90000"/>
              </a:lnSpc>
              <a:spcBef>
                <a:spcPts val="0"/>
              </a:spcBef>
              <a:spcAft>
                <a:spcPts val="0"/>
              </a:spcAft>
              <a:buClr>
                <a:schemeClr val="accent1"/>
              </a:buClr>
              <a:buSzPts val="3300"/>
              <a:buFont typeface="Calibri"/>
              <a:buNone/>
            </a:pPr>
            <a:r>
              <a:rPr lang="en-US" sz="3300" b="1" i="0" u="none" strike="noStrike" cap="none">
                <a:solidFill>
                  <a:schemeClr val="accent1"/>
                </a:solidFill>
                <a:latin typeface="Calibri"/>
                <a:ea typeface="Calibri"/>
                <a:cs typeface="Calibri"/>
                <a:sym typeface="Calibri"/>
              </a:rPr>
              <a:t>Announcements / New Initiatives - </a:t>
            </a:r>
            <a:r>
              <a:rPr lang="en-US" sz="3300" b="1" i="1">
                <a:solidFill>
                  <a:schemeClr val="accent5"/>
                </a:solidFill>
                <a:latin typeface="Calibri"/>
                <a:ea typeface="Calibri"/>
                <a:cs typeface="Calibri"/>
                <a:sym typeface="Calibri"/>
              </a:rPr>
              <a:t>Brazil</a:t>
            </a:r>
            <a:endParaRPr sz="3300" b="1" i="0" u="none" strike="noStrike" cap="none">
              <a:solidFill>
                <a:schemeClr val="accent1"/>
              </a:solidFill>
              <a:latin typeface="Calibri"/>
              <a:ea typeface="Calibri"/>
              <a:cs typeface="Calibri"/>
              <a:sym typeface="Calibri"/>
            </a:endParaRPr>
          </a:p>
        </p:txBody>
      </p:sp>
      <p:sp>
        <p:nvSpPr>
          <p:cNvPr id="98" name="Google Shape;98;g3a030a918fd_0_30"/>
          <p:cNvSpPr txBox="1"/>
          <p:nvPr/>
        </p:nvSpPr>
        <p:spPr>
          <a:xfrm>
            <a:off x="338525" y="1401526"/>
            <a:ext cx="11548800" cy="4901100"/>
          </a:xfrm>
          <a:prstGeom prst="rect">
            <a:avLst/>
          </a:prstGeom>
          <a:noFill/>
          <a:ln>
            <a:noFill/>
          </a:ln>
        </p:spPr>
        <p:txBody>
          <a:bodyPr spcFirstLastPara="1" wrap="square" lIns="91425" tIns="45700" rIns="91425" bIns="45700" anchor="t" anchorCtr="0">
            <a:noAutofit/>
          </a:bodyPr>
          <a:lstStyle/>
          <a:p>
            <a:pPr marL="0" marR="0" lvl="0" indent="0" algn="l" rtl="0">
              <a:lnSpc>
                <a:spcPct val="90000"/>
              </a:lnSpc>
              <a:spcAft>
                <a:spcPts val="0"/>
              </a:spcAft>
              <a:buNone/>
            </a:pPr>
            <a:r>
              <a:rPr lang="en-US" sz="2400" b="1" i="0" u="none" strike="noStrike" cap="none" dirty="0">
                <a:solidFill>
                  <a:srgbClr val="000000"/>
                </a:solidFill>
                <a:latin typeface="Calibri"/>
                <a:ea typeface="Calibri"/>
                <a:cs typeface="Calibri"/>
                <a:sym typeface="Calibri"/>
              </a:rPr>
              <a:t>Investments</a:t>
            </a:r>
            <a:endParaRPr sz="2400" b="1" i="0" u="none" strike="noStrike" cap="none" dirty="0">
              <a:solidFill>
                <a:srgbClr val="000000"/>
              </a:solidFill>
              <a:latin typeface="Calibri"/>
              <a:ea typeface="Calibri"/>
              <a:cs typeface="Calibri"/>
              <a:sym typeface="Calibri"/>
            </a:endParaRPr>
          </a:p>
          <a:p>
            <a:pPr marL="457200" lvl="0" indent="0" algn="just" rtl="0">
              <a:spcBef>
                <a:spcPts val="0"/>
              </a:spcBef>
              <a:spcAft>
                <a:spcPts val="0"/>
              </a:spcAft>
              <a:buNone/>
            </a:pPr>
            <a:endParaRPr sz="1000" b="1" dirty="0">
              <a:latin typeface="Calibri"/>
              <a:ea typeface="Calibri"/>
              <a:cs typeface="Calibri"/>
              <a:sym typeface="Calibri"/>
            </a:endParaRPr>
          </a:p>
          <a:p>
            <a:pPr marL="457200" lvl="0" indent="0" algn="just" rtl="0">
              <a:spcBef>
                <a:spcPts val="0"/>
              </a:spcBef>
              <a:spcAft>
                <a:spcPts val="0"/>
              </a:spcAft>
              <a:buNone/>
            </a:pPr>
            <a:r>
              <a:rPr lang="en-US" sz="2000" b="1" dirty="0">
                <a:latin typeface="Calibri"/>
                <a:ea typeface="Calibri"/>
                <a:cs typeface="Calibri"/>
                <a:sym typeface="Calibri"/>
              </a:rPr>
              <a:t>ANEEL Approves R&amp;D Projects Focused on Hydrogen Applications</a:t>
            </a:r>
            <a:endParaRPr sz="2000" b="1" dirty="0">
              <a:latin typeface="Calibri"/>
              <a:ea typeface="Calibri"/>
              <a:cs typeface="Calibri"/>
              <a:sym typeface="Calibri"/>
            </a:endParaRPr>
          </a:p>
          <a:p>
            <a:pPr marL="914400" marR="0" lvl="0" indent="0" algn="just" rtl="0">
              <a:lnSpc>
                <a:spcPct val="100000"/>
              </a:lnSpc>
              <a:spcBef>
                <a:spcPts val="0"/>
              </a:spcBef>
              <a:spcAft>
                <a:spcPts val="0"/>
              </a:spcAft>
              <a:buNone/>
            </a:pPr>
            <a:endParaRPr sz="1000" dirty="0"/>
          </a:p>
          <a:p>
            <a:pPr marL="914400" marR="0" lvl="0" indent="0" algn="just" rtl="0">
              <a:lnSpc>
                <a:spcPct val="100000"/>
              </a:lnSpc>
              <a:spcBef>
                <a:spcPts val="0"/>
              </a:spcBef>
              <a:spcAft>
                <a:spcPts val="0"/>
              </a:spcAft>
              <a:buNone/>
            </a:pPr>
            <a:r>
              <a:rPr lang="en-US" sz="1800" dirty="0"/>
              <a:t>The initiatives were presented under Call 23/2024 – Hydrogen in the Context of the Brazilian Electric Sector, announced in October 2025, with total R&amp;D investments of nearly BRL 1.2 billion (USD 204 million).</a:t>
            </a:r>
            <a:endParaRPr sz="1800" dirty="0"/>
          </a:p>
          <a:p>
            <a:pPr marL="914400" marR="0" lvl="0" indent="0" algn="just" rtl="0">
              <a:lnSpc>
                <a:spcPct val="100000"/>
              </a:lnSpc>
              <a:spcBef>
                <a:spcPts val="0"/>
              </a:spcBef>
              <a:spcAft>
                <a:spcPts val="0"/>
              </a:spcAft>
              <a:buNone/>
            </a:pPr>
            <a:endParaRPr sz="1000" dirty="0"/>
          </a:p>
          <a:p>
            <a:pPr marL="1485900" marR="0" lvl="0" indent="-342900" algn="just" rtl="0">
              <a:lnSpc>
                <a:spcPct val="100000"/>
              </a:lnSpc>
              <a:spcBef>
                <a:spcPts val="0"/>
              </a:spcBef>
              <a:spcAft>
                <a:spcPts val="0"/>
              </a:spcAft>
              <a:buSzPts val="1800"/>
              <a:buChar char="●"/>
            </a:pPr>
            <a:r>
              <a:rPr lang="en-US" sz="1800" dirty="0" err="1"/>
              <a:t>Eletrobras</a:t>
            </a:r>
            <a:r>
              <a:rPr lang="en-US" sz="1800" dirty="0"/>
              <a:t> – Pilot Plant for Renewable Hydrogen Production for Industrial Applications</a:t>
            </a:r>
            <a:endParaRPr sz="1800" dirty="0"/>
          </a:p>
          <a:p>
            <a:pPr marL="1371600" marR="0" lvl="0" indent="0" algn="just" rtl="0">
              <a:lnSpc>
                <a:spcPct val="100000"/>
              </a:lnSpc>
              <a:spcBef>
                <a:spcPts val="0"/>
              </a:spcBef>
              <a:spcAft>
                <a:spcPts val="0"/>
              </a:spcAft>
              <a:buNone/>
            </a:pPr>
            <a:endParaRPr sz="800" dirty="0"/>
          </a:p>
          <a:p>
            <a:pPr marL="1485900" marR="0" lvl="0" indent="-342900" algn="just" rtl="0">
              <a:lnSpc>
                <a:spcPct val="100000"/>
              </a:lnSpc>
              <a:spcBef>
                <a:spcPts val="0"/>
              </a:spcBef>
              <a:spcAft>
                <a:spcPts val="0"/>
              </a:spcAft>
              <a:buSzPts val="1800"/>
              <a:buChar char="●"/>
            </a:pPr>
            <a:r>
              <a:rPr lang="en-US" sz="1800" dirty="0" err="1"/>
              <a:t>Eneva</a:t>
            </a:r>
            <a:r>
              <a:rPr lang="en-US" sz="1800" dirty="0"/>
              <a:t> – Pilot Plant for Renewable Hydrogen Production to Promote Energy Transition and Industrial Decarbonization in the Food Sector</a:t>
            </a:r>
            <a:endParaRPr sz="1800" dirty="0"/>
          </a:p>
          <a:p>
            <a:pPr marL="1371600" marR="0" lvl="0" indent="0" algn="just" rtl="0">
              <a:lnSpc>
                <a:spcPct val="100000"/>
              </a:lnSpc>
              <a:spcBef>
                <a:spcPts val="0"/>
              </a:spcBef>
              <a:spcAft>
                <a:spcPts val="0"/>
              </a:spcAft>
              <a:buNone/>
            </a:pPr>
            <a:endParaRPr sz="800" dirty="0"/>
          </a:p>
          <a:p>
            <a:pPr marL="1485900" marR="0" lvl="0" indent="-342900" algn="just" rtl="0">
              <a:lnSpc>
                <a:spcPct val="100000"/>
              </a:lnSpc>
              <a:spcBef>
                <a:spcPts val="0"/>
              </a:spcBef>
              <a:spcAft>
                <a:spcPts val="0"/>
              </a:spcAft>
              <a:buSzPts val="1800"/>
              <a:buChar char="●"/>
            </a:pPr>
            <a:r>
              <a:rPr lang="en-US" sz="1800" dirty="0"/>
              <a:t>Petrobras – Low-Carbon Hydrogen Production via Water Electrolysis Integrated into a Petroleum Refinery</a:t>
            </a:r>
            <a:endParaRPr sz="1800" dirty="0"/>
          </a:p>
          <a:p>
            <a:pPr marL="1371600" marR="0" lvl="0" indent="0" algn="just" rtl="0">
              <a:lnSpc>
                <a:spcPct val="100000"/>
              </a:lnSpc>
              <a:spcBef>
                <a:spcPts val="0"/>
              </a:spcBef>
              <a:spcAft>
                <a:spcPts val="0"/>
              </a:spcAft>
              <a:buNone/>
            </a:pPr>
            <a:endParaRPr sz="800" dirty="0"/>
          </a:p>
          <a:p>
            <a:pPr marL="1485900" marR="0" lvl="0" indent="-342900" algn="just" rtl="0">
              <a:lnSpc>
                <a:spcPct val="100000"/>
              </a:lnSpc>
              <a:spcBef>
                <a:spcPts val="0"/>
              </a:spcBef>
              <a:spcAft>
                <a:spcPts val="0"/>
              </a:spcAft>
              <a:buSzPts val="1800"/>
              <a:buChar char="●"/>
            </a:pPr>
            <a:r>
              <a:rPr lang="en-US" sz="1800" dirty="0"/>
              <a:t>CTG </a:t>
            </a:r>
            <a:r>
              <a:rPr lang="en-US" sz="1800" dirty="0" err="1"/>
              <a:t>Brasil</a:t>
            </a:r>
            <a:r>
              <a:rPr lang="en-US" sz="1800" dirty="0"/>
              <a:t> – Development of an H₂ Plant and Traceability &amp; Certification Methodology Applied to the Pulp and Paper Industry</a:t>
            </a:r>
            <a:endParaRPr sz="1800" dirty="0"/>
          </a:p>
          <a:p>
            <a:pPr marL="1371600" marR="0" lvl="0" indent="0" algn="just" rtl="0">
              <a:lnSpc>
                <a:spcPct val="100000"/>
              </a:lnSpc>
              <a:spcBef>
                <a:spcPts val="0"/>
              </a:spcBef>
              <a:spcAft>
                <a:spcPts val="0"/>
              </a:spcAft>
              <a:buNone/>
            </a:pPr>
            <a:endParaRPr sz="800" dirty="0"/>
          </a:p>
          <a:p>
            <a:pPr marL="1485900" marR="0" lvl="0" indent="-342900" algn="just" rtl="0">
              <a:lnSpc>
                <a:spcPct val="100000"/>
              </a:lnSpc>
              <a:spcBef>
                <a:spcPts val="0"/>
              </a:spcBef>
              <a:spcAft>
                <a:spcPts val="0"/>
              </a:spcAft>
              <a:buSzPts val="1800"/>
              <a:buChar char="●"/>
            </a:pPr>
            <a:r>
              <a:rPr lang="en-US" sz="1800" dirty="0"/>
              <a:t>CTG </a:t>
            </a:r>
            <a:r>
              <a:rPr lang="en-US" sz="1800" dirty="0" err="1"/>
              <a:t>Brasil</a:t>
            </a:r>
            <a:r>
              <a:rPr lang="en-US" sz="1800" dirty="0"/>
              <a:t> – Pilot Project for Green Hydrogen Production in a Merchant Model</a:t>
            </a:r>
            <a:endParaRPr sz="1800" dirty="0"/>
          </a:p>
          <a:p>
            <a:pPr marL="0" marR="0" lvl="1" indent="0" algn="l" rtl="0">
              <a:lnSpc>
                <a:spcPct val="90000"/>
              </a:lnSpc>
              <a:spcBef>
                <a:spcPts val="975"/>
              </a:spcBef>
              <a:spcAft>
                <a:spcPts val="0"/>
              </a:spcAft>
              <a:buClr>
                <a:srgbClr val="010301"/>
              </a:buClr>
              <a:buSzPts val="2000"/>
              <a:buFont typeface="Arial"/>
              <a:buNone/>
            </a:pPr>
            <a:endParaRPr sz="2000" b="0" i="0" u="none" strike="noStrike" cap="none" dirty="0">
              <a:solidFill>
                <a:srgbClr val="000000"/>
              </a:solidFill>
              <a:latin typeface="Calibri"/>
              <a:ea typeface="Calibri"/>
              <a:cs typeface="Calibri"/>
              <a:sym typeface="Calibri"/>
            </a:endParaRPr>
          </a:p>
        </p:txBody>
      </p:sp>
      <p:sp>
        <p:nvSpPr>
          <p:cNvPr id="99" name="Google Shape;99;g3a030a918fd_0_30"/>
          <p:cNvSpPr txBox="1"/>
          <p:nvPr/>
        </p:nvSpPr>
        <p:spPr>
          <a:xfrm>
            <a:off x="0" y="6467502"/>
            <a:ext cx="3362100" cy="2298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1100" b="0" i="0" u="none" strike="noStrike" cap="none">
                <a:solidFill>
                  <a:schemeClr val="lt2"/>
                </a:solidFill>
                <a:latin typeface="Calibri"/>
                <a:ea typeface="Calibri"/>
                <a:cs typeface="Calibri"/>
                <a:sym typeface="Calibri"/>
              </a:rPr>
              <a:t>44th IPHE Steering Committee  - 24-25 November 2025</a:t>
            </a:r>
            <a:endParaRPr sz="1100" b="0" i="0" u="none" strike="noStrike" cap="none">
              <a:solidFill>
                <a:schemeClr val="lt2"/>
              </a:solidFill>
              <a:latin typeface="Calibri"/>
              <a:ea typeface="Calibri"/>
              <a:cs typeface="Calibri"/>
              <a:sym typeface="Calibri"/>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03"/>
        <p:cNvGrpSpPr/>
        <p:nvPr/>
      </p:nvGrpSpPr>
      <p:grpSpPr>
        <a:xfrm>
          <a:off x="0" y="0"/>
          <a:ext cx="0" cy="0"/>
          <a:chOff x="0" y="0"/>
          <a:chExt cx="0" cy="0"/>
        </a:xfrm>
      </p:grpSpPr>
      <p:sp>
        <p:nvSpPr>
          <p:cNvPr id="104" name="Google Shape;104;g3a030a918fd_0_37"/>
          <p:cNvSpPr txBox="1">
            <a:spLocks noGrp="1"/>
          </p:cNvSpPr>
          <p:nvPr>
            <p:ph type="sldNum" idx="12"/>
          </p:nvPr>
        </p:nvSpPr>
        <p:spPr>
          <a:xfrm>
            <a:off x="11146972" y="6356352"/>
            <a:ext cx="740100" cy="3651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6</a:t>
            </a:fld>
            <a:endParaRPr/>
          </a:p>
        </p:txBody>
      </p:sp>
      <p:sp>
        <p:nvSpPr>
          <p:cNvPr id="105" name="Google Shape;105;g3a030a918fd_0_37"/>
          <p:cNvSpPr txBox="1"/>
          <p:nvPr/>
        </p:nvSpPr>
        <p:spPr>
          <a:xfrm>
            <a:off x="374072" y="257521"/>
            <a:ext cx="10235400" cy="1080900"/>
          </a:xfrm>
          <a:prstGeom prst="rect">
            <a:avLst/>
          </a:prstGeom>
          <a:noFill/>
          <a:ln>
            <a:noFill/>
          </a:ln>
        </p:spPr>
        <p:txBody>
          <a:bodyPr spcFirstLastPara="1" wrap="square" lIns="91425" tIns="45700" rIns="91425" bIns="0" anchor="ctr" anchorCtr="0">
            <a:normAutofit/>
          </a:bodyPr>
          <a:lstStyle/>
          <a:p>
            <a:pPr marL="0" marR="0" lvl="0" indent="0" algn="l" rtl="0">
              <a:lnSpc>
                <a:spcPct val="90000"/>
              </a:lnSpc>
              <a:spcBef>
                <a:spcPts val="0"/>
              </a:spcBef>
              <a:spcAft>
                <a:spcPts val="0"/>
              </a:spcAft>
              <a:buClr>
                <a:schemeClr val="accent1"/>
              </a:buClr>
              <a:buSzPts val="3300"/>
              <a:buFont typeface="Calibri"/>
              <a:buNone/>
            </a:pPr>
            <a:r>
              <a:rPr lang="en-US" sz="3300" b="1" i="0" u="none" strike="noStrike" cap="none">
                <a:solidFill>
                  <a:schemeClr val="accent1"/>
                </a:solidFill>
                <a:latin typeface="Calibri"/>
                <a:ea typeface="Calibri"/>
                <a:cs typeface="Calibri"/>
                <a:sym typeface="Calibri"/>
              </a:rPr>
              <a:t>Announcements / New Initiatives - </a:t>
            </a:r>
            <a:r>
              <a:rPr lang="en-US" sz="3300" b="1" i="1">
                <a:solidFill>
                  <a:schemeClr val="accent5"/>
                </a:solidFill>
                <a:latin typeface="Calibri"/>
                <a:ea typeface="Calibri"/>
                <a:cs typeface="Calibri"/>
                <a:sym typeface="Calibri"/>
              </a:rPr>
              <a:t>Brazil</a:t>
            </a:r>
            <a:endParaRPr sz="3300" b="1" i="0" u="none" strike="noStrike" cap="none">
              <a:solidFill>
                <a:schemeClr val="accent1"/>
              </a:solidFill>
              <a:latin typeface="Calibri"/>
              <a:ea typeface="Calibri"/>
              <a:cs typeface="Calibri"/>
              <a:sym typeface="Calibri"/>
            </a:endParaRPr>
          </a:p>
        </p:txBody>
      </p:sp>
      <p:sp>
        <p:nvSpPr>
          <p:cNvPr id="106" name="Google Shape;106;g3a030a918fd_0_37"/>
          <p:cNvSpPr txBox="1"/>
          <p:nvPr/>
        </p:nvSpPr>
        <p:spPr>
          <a:xfrm>
            <a:off x="338525" y="1401526"/>
            <a:ext cx="11548800" cy="4901100"/>
          </a:xfrm>
          <a:prstGeom prst="rect">
            <a:avLst/>
          </a:prstGeom>
          <a:noFill/>
          <a:ln>
            <a:noFill/>
          </a:ln>
        </p:spPr>
        <p:txBody>
          <a:bodyPr spcFirstLastPara="1" wrap="square" lIns="91425" tIns="45700" rIns="91425" bIns="45700" anchor="t" anchorCtr="0">
            <a:noAutofit/>
          </a:bodyPr>
          <a:lstStyle/>
          <a:p>
            <a:pPr marL="0" marR="0" lvl="0" indent="0" algn="l" rtl="0">
              <a:lnSpc>
                <a:spcPct val="90000"/>
              </a:lnSpc>
              <a:spcBef>
                <a:spcPts val="1575"/>
              </a:spcBef>
              <a:spcAft>
                <a:spcPts val="0"/>
              </a:spcAft>
              <a:buNone/>
            </a:pPr>
            <a:r>
              <a:rPr lang="en-US" sz="2400" b="1">
                <a:latin typeface="Calibri"/>
                <a:ea typeface="Calibri"/>
                <a:cs typeface="Calibri"/>
                <a:sym typeface="Calibri"/>
              </a:rPr>
              <a:t>New Research &amp; Development, Demonstration and/or Deployment Activities</a:t>
            </a:r>
            <a:endParaRPr sz="2400" b="1" i="0" u="none" strike="noStrike" cap="none">
              <a:solidFill>
                <a:srgbClr val="000000"/>
              </a:solidFill>
              <a:latin typeface="Calibri"/>
              <a:ea typeface="Calibri"/>
              <a:cs typeface="Calibri"/>
              <a:sym typeface="Calibri"/>
            </a:endParaRPr>
          </a:p>
          <a:p>
            <a:pPr marL="457200" lvl="0" indent="0" algn="just" rtl="0">
              <a:spcBef>
                <a:spcPts val="0"/>
              </a:spcBef>
              <a:spcAft>
                <a:spcPts val="0"/>
              </a:spcAft>
              <a:buNone/>
            </a:pPr>
            <a:endParaRPr sz="1000" b="1">
              <a:latin typeface="Calibri"/>
              <a:ea typeface="Calibri"/>
              <a:cs typeface="Calibri"/>
              <a:sym typeface="Calibri"/>
            </a:endParaRPr>
          </a:p>
          <a:p>
            <a:pPr marL="457200" lvl="0" indent="0" algn="just" rtl="0">
              <a:spcBef>
                <a:spcPts val="0"/>
              </a:spcBef>
              <a:spcAft>
                <a:spcPts val="0"/>
              </a:spcAft>
              <a:buNone/>
            </a:pPr>
            <a:r>
              <a:rPr lang="en-US" sz="2000" b="1">
                <a:latin typeface="Calibri"/>
                <a:ea typeface="Calibri"/>
                <a:cs typeface="Calibri"/>
                <a:sym typeface="Calibri"/>
              </a:rPr>
              <a:t>UFPR Inaugurates Pilot Plant Producing Renewable Hydrogen from Food Waste Without Using Water</a:t>
            </a:r>
            <a:endParaRPr sz="2000" b="1">
              <a:latin typeface="Calibri"/>
              <a:ea typeface="Calibri"/>
              <a:cs typeface="Calibri"/>
              <a:sym typeface="Calibri"/>
            </a:endParaRPr>
          </a:p>
          <a:p>
            <a:pPr marL="914400" marR="0" lvl="0" indent="0" algn="just" rtl="0">
              <a:lnSpc>
                <a:spcPct val="100000"/>
              </a:lnSpc>
              <a:spcBef>
                <a:spcPts val="0"/>
              </a:spcBef>
              <a:spcAft>
                <a:spcPts val="0"/>
              </a:spcAft>
              <a:buNone/>
            </a:pPr>
            <a:endParaRPr sz="1000"/>
          </a:p>
          <a:p>
            <a:pPr marL="914400" marR="0" lvl="0" indent="0" algn="just" rtl="0">
              <a:lnSpc>
                <a:spcPct val="100000"/>
              </a:lnSpc>
              <a:spcBef>
                <a:spcPts val="0"/>
              </a:spcBef>
              <a:spcAft>
                <a:spcPts val="0"/>
              </a:spcAft>
              <a:buNone/>
            </a:pPr>
            <a:r>
              <a:rPr lang="en-US" sz="1800"/>
              <a:t>This pioneering project in Brazil collects organic waste generated by the university’s dining hall to produce high-purity renewable hydrogen without using water. The process is based on biogas obtained from the anaerobic digestion of organic waste, followed by dry catalytic reforming of the biogas to generate hydrogen.</a:t>
            </a:r>
            <a:endParaRPr sz="1800"/>
          </a:p>
          <a:p>
            <a:pPr marL="914400" marR="0" lvl="0" indent="0" algn="just" rtl="0">
              <a:lnSpc>
                <a:spcPct val="100000"/>
              </a:lnSpc>
              <a:spcBef>
                <a:spcPts val="0"/>
              </a:spcBef>
              <a:spcAft>
                <a:spcPts val="0"/>
              </a:spcAft>
              <a:buNone/>
            </a:pPr>
            <a:endParaRPr sz="1000"/>
          </a:p>
          <a:p>
            <a:pPr marL="0" marR="0" lvl="0" indent="0" algn="just" rtl="0">
              <a:lnSpc>
                <a:spcPct val="100000"/>
              </a:lnSpc>
              <a:spcBef>
                <a:spcPts val="0"/>
              </a:spcBef>
              <a:spcAft>
                <a:spcPts val="0"/>
              </a:spcAft>
              <a:buNone/>
            </a:pPr>
            <a:endParaRPr sz="1800"/>
          </a:p>
          <a:p>
            <a:pPr marL="457200" lvl="0" indent="0" algn="just" rtl="0">
              <a:spcBef>
                <a:spcPts val="0"/>
              </a:spcBef>
              <a:spcAft>
                <a:spcPts val="0"/>
              </a:spcAft>
              <a:buNone/>
            </a:pPr>
            <a:r>
              <a:rPr lang="en-US" sz="2000" b="1">
                <a:latin typeface="Calibri"/>
                <a:ea typeface="Calibri"/>
                <a:cs typeface="Calibri"/>
                <a:sym typeface="Calibri"/>
              </a:rPr>
              <a:t>EPE Releases Technical Note on Hydrogen and Biomass: Opportunities for Brazil</a:t>
            </a:r>
            <a:endParaRPr sz="1100"/>
          </a:p>
          <a:p>
            <a:pPr marL="914400" lvl="0" indent="0" algn="just" rtl="0">
              <a:spcBef>
                <a:spcPts val="0"/>
              </a:spcBef>
              <a:spcAft>
                <a:spcPts val="0"/>
              </a:spcAft>
              <a:buNone/>
            </a:pPr>
            <a:endParaRPr sz="1000"/>
          </a:p>
          <a:p>
            <a:pPr marL="914400" lvl="0" indent="0" algn="just" rtl="0">
              <a:spcBef>
                <a:spcPts val="0"/>
              </a:spcBef>
              <a:spcAft>
                <a:spcPts val="0"/>
              </a:spcAft>
              <a:buNone/>
            </a:pPr>
            <a:r>
              <a:rPr lang="en-US" sz="1800"/>
              <a:t>This Technical Note explores the synergistic relationship between low-carbon hydrogen and bioenergy, highlighting opportunities for mutual strengthening of both sectors and their potential contribution to Brazil’s energy transition.</a:t>
            </a:r>
            <a:endParaRPr sz="1800"/>
          </a:p>
          <a:p>
            <a:pPr marL="0" marR="0" lvl="1" indent="0" algn="l" rtl="0">
              <a:lnSpc>
                <a:spcPct val="90000"/>
              </a:lnSpc>
              <a:spcBef>
                <a:spcPts val="975"/>
              </a:spcBef>
              <a:spcAft>
                <a:spcPts val="0"/>
              </a:spcAft>
              <a:buClr>
                <a:srgbClr val="010301"/>
              </a:buClr>
              <a:buSzPts val="2000"/>
              <a:buFont typeface="Arial"/>
              <a:buNone/>
            </a:pPr>
            <a:endParaRPr sz="2000" b="0" i="0" u="none" strike="noStrike" cap="none">
              <a:solidFill>
                <a:srgbClr val="000000"/>
              </a:solidFill>
              <a:latin typeface="Calibri"/>
              <a:ea typeface="Calibri"/>
              <a:cs typeface="Calibri"/>
              <a:sym typeface="Calibri"/>
            </a:endParaRPr>
          </a:p>
        </p:txBody>
      </p:sp>
      <p:sp>
        <p:nvSpPr>
          <p:cNvPr id="107" name="Google Shape;107;g3a030a918fd_0_37"/>
          <p:cNvSpPr txBox="1"/>
          <p:nvPr/>
        </p:nvSpPr>
        <p:spPr>
          <a:xfrm>
            <a:off x="0" y="6467502"/>
            <a:ext cx="3362100" cy="2298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1100" b="0" i="0" u="none" strike="noStrike" cap="none">
                <a:solidFill>
                  <a:schemeClr val="lt2"/>
                </a:solidFill>
                <a:latin typeface="Calibri"/>
                <a:ea typeface="Calibri"/>
                <a:cs typeface="Calibri"/>
                <a:sym typeface="Calibri"/>
              </a:rPr>
              <a:t>44th IPHE Steering Committee  - 24-25 November 2025</a:t>
            </a:r>
            <a:endParaRPr sz="1100" b="0" i="0" u="none" strike="noStrike" cap="none">
              <a:solidFill>
                <a:schemeClr val="lt2"/>
              </a:solidFill>
              <a:latin typeface="Calibri"/>
              <a:ea typeface="Calibri"/>
              <a:cs typeface="Calibri"/>
              <a:sym typeface="Calibri"/>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11"/>
        <p:cNvGrpSpPr/>
        <p:nvPr/>
      </p:nvGrpSpPr>
      <p:grpSpPr>
        <a:xfrm>
          <a:off x="0" y="0"/>
          <a:ext cx="0" cy="0"/>
          <a:chOff x="0" y="0"/>
          <a:chExt cx="0" cy="0"/>
        </a:xfrm>
      </p:grpSpPr>
      <p:sp>
        <p:nvSpPr>
          <p:cNvPr id="112" name="Google Shape;112;p3"/>
          <p:cNvSpPr txBox="1">
            <a:spLocks noGrp="1"/>
          </p:cNvSpPr>
          <p:nvPr>
            <p:ph type="sldNum" idx="12"/>
          </p:nvPr>
        </p:nvSpPr>
        <p:spPr>
          <a:xfrm>
            <a:off x="11146972" y="6356352"/>
            <a:ext cx="740227" cy="365125"/>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7</a:t>
            </a:fld>
            <a:endParaRPr/>
          </a:p>
        </p:txBody>
      </p:sp>
      <p:sp>
        <p:nvSpPr>
          <p:cNvPr id="113" name="Google Shape;113;p3"/>
          <p:cNvSpPr txBox="1"/>
          <p:nvPr/>
        </p:nvSpPr>
        <p:spPr>
          <a:xfrm>
            <a:off x="374072" y="257521"/>
            <a:ext cx="10235312" cy="1080995"/>
          </a:xfrm>
          <a:prstGeom prst="rect">
            <a:avLst/>
          </a:prstGeom>
          <a:noFill/>
          <a:ln>
            <a:noFill/>
          </a:ln>
        </p:spPr>
        <p:txBody>
          <a:bodyPr spcFirstLastPara="1" wrap="square" lIns="91425" tIns="45700" rIns="91425" bIns="0" anchor="ctr" anchorCtr="0">
            <a:normAutofit/>
          </a:bodyPr>
          <a:lstStyle/>
          <a:p>
            <a:pPr marL="0" marR="0" lvl="0" indent="0" algn="l" rtl="0">
              <a:lnSpc>
                <a:spcPct val="90000"/>
              </a:lnSpc>
              <a:spcBef>
                <a:spcPts val="0"/>
              </a:spcBef>
              <a:spcAft>
                <a:spcPts val="0"/>
              </a:spcAft>
              <a:buClr>
                <a:schemeClr val="accent1"/>
              </a:buClr>
              <a:buSzPts val="3300"/>
              <a:buFont typeface="Calibri"/>
              <a:buNone/>
            </a:pPr>
            <a:r>
              <a:rPr lang="en-US" sz="3300" b="1" i="0" u="none" strike="noStrike" cap="none">
                <a:solidFill>
                  <a:schemeClr val="accent1"/>
                </a:solidFill>
                <a:latin typeface="Calibri"/>
                <a:ea typeface="Calibri"/>
                <a:cs typeface="Calibri"/>
                <a:sym typeface="Calibri"/>
              </a:rPr>
              <a:t>Examples of Lessons Learned and Impact - </a:t>
            </a:r>
            <a:r>
              <a:rPr lang="en-US" sz="3300" b="1" i="1">
                <a:solidFill>
                  <a:schemeClr val="accent5"/>
                </a:solidFill>
                <a:latin typeface="Calibri"/>
                <a:ea typeface="Calibri"/>
                <a:cs typeface="Calibri"/>
                <a:sym typeface="Calibri"/>
              </a:rPr>
              <a:t>Brazil</a:t>
            </a:r>
            <a:endParaRPr sz="3300" b="1" i="0" u="none" strike="noStrike" cap="none">
              <a:solidFill>
                <a:schemeClr val="accent1"/>
              </a:solidFill>
              <a:latin typeface="Calibri"/>
              <a:ea typeface="Calibri"/>
              <a:cs typeface="Calibri"/>
              <a:sym typeface="Calibri"/>
            </a:endParaRPr>
          </a:p>
        </p:txBody>
      </p:sp>
      <p:graphicFrame>
        <p:nvGraphicFramePr>
          <p:cNvPr id="114" name="Google Shape;114;p3"/>
          <p:cNvGraphicFramePr/>
          <p:nvPr/>
        </p:nvGraphicFramePr>
        <p:xfrm>
          <a:off x="575047" y="1612211"/>
          <a:ext cx="11389950" cy="3820050"/>
        </p:xfrm>
        <a:graphic>
          <a:graphicData uri="http://schemas.openxmlformats.org/drawingml/2006/table">
            <a:tbl>
              <a:tblPr firstRow="1" bandRow="1">
                <a:noFill/>
                <a:tableStyleId>{1C575010-17AE-40FB-A450-6D3A358733ED}</a:tableStyleId>
              </a:tblPr>
              <a:tblGrid>
                <a:gridCol w="5336625">
                  <a:extLst>
                    <a:ext uri="{9D8B030D-6E8A-4147-A177-3AD203B41FA5}">
                      <a16:colId xmlns:a16="http://schemas.microsoft.com/office/drawing/2014/main" val="20000"/>
                    </a:ext>
                  </a:extLst>
                </a:gridCol>
                <a:gridCol w="6053325">
                  <a:extLst>
                    <a:ext uri="{9D8B030D-6E8A-4147-A177-3AD203B41FA5}">
                      <a16:colId xmlns:a16="http://schemas.microsoft.com/office/drawing/2014/main" val="20001"/>
                    </a:ext>
                  </a:extLst>
                </a:gridCol>
              </a:tblGrid>
              <a:tr h="541200">
                <a:tc>
                  <a:txBody>
                    <a:bodyPr/>
                    <a:lstStyle/>
                    <a:p>
                      <a:pPr marL="0" marR="0" lvl="0" indent="0" algn="ctr" rtl="0">
                        <a:spcBef>
                          <a:spcPts val="0"/>
                        </a:spcBef>
                        <a:spcAft>
                          <a:spcPts val="0"/>
                        </a:spcAft>
                        <a:buNone/>
                      </a:pPr>
                      <a:r>
                        <a:rPr lang="en-US" sz="2000" u="none" strike="noStrike" cap="none"/>
                        <a:t>Program initiative, policy, regulation or mandate </a:t>
                      </a:r>
                      <a:endParaRPr sz="2000" u="none" strike="noStrike" cap="none"/>
                    </a:p>
                  </a:txBody>
                  <a:tcPr marL="91450" marR="91450" marT="45725" marB="45725" anchor="ctr">
                    <a:lnL w="12700" cap="flat" cmpd="sng">
                      <a:solidFill>
                        <a:schemeClr val="dk1"/>
                      </a:solidFill>
                      <a:prstDash val="solid"/>
                      <a:round/>
                      <a:headEnd type="none" w="sm" len="sm"/>
                      <a:tailEnd type="none" w="sm" len="sm"/>
                    </a:lnL>
                    <a:lnT w="12700" cap="flat" cmpd="sng">
                      <a:solidFill>
                        <a:schemeClr val="dk1"/>
                      </a:solidFill>
                      <a:prstDash val="solid"/>
                      <a:round/>
                      <a:headEnd type="none" w="sm" len="sm"/>
                      <a:tailEnd type="none" w="sm" len="sm"/>
                    </a:lnT>
                  </a:tcPr>
                </a:tc>
                <a:tc>
                  <a:txBody>
                    <a:bodyPr/>
                    <a:lstStyle/>
                    <a:p>
                      <a:pPr marL="0" marR="0" lvl="0" indent="0" algn="ctr" rtl="0">
                        <a:spcBef>
                          <a:spcPts val="0"/>
                        </a:spcBef>
                        <a:spcAft>
                          <a:spcPts val="0"/>
                        </a:spcAft>
                        <a:buNone/>
                      </a:pPr>
                      <a:r>
                        <a:rPr lang="en-US" sz="2000" u="none" strike="noStrike" cap="none"/>
                        <a:t>Lessons Learned/Outcomes</a:t>
                      </a:r>
                      <a:endParaRPr sz="1800"/>
                    </a:p>
                  </a:txBody>
                  <a:tcPr marL="91450" marR="91450" marT="45725" marB="45725" anchor="ctr">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tcPr>
                </a:tc>
                <a:extLst>
                  <a:ext uri="{0D108BD9-81ED-4DB2-BD59-A6C34878D82A}">
                    <a16:rowId xmlns:a16="http://schemas.microsoft.com/office/drawing/2014/main" val="10000"/>
                  </a:ext>
                </a:extLst>
              </a:tr>
              <a:tr h="508825">
                <a:tc rowSpan="3">
                  <a:txBody>
                    <a:bodyPr/>
                    <a:lstStyle/>
                    <a:p>
                      <a:pPr marL="0" lvl="0" indent="0" algn="ctr" rtl="0">
                        <a:lnSpc>
                          <a:spcPct val="90000"/>
                        </a:lnSpc>
                        <a:spcBef>
                          <a:spcPts val="975"/>
                        </a:spcBef>
                        <a:spcAft>
                          <a:spcPts val="0"/>
                        </a:spcAft>
                        <a:buNone/>
                      </a:pPr>
                      <a:r>
                        <a:rPr lang="en-US" sz="2700" b="1">
                          <a:solidFill>
                            <a:srgbClr val="000000"/>
                          </a:solidFill>
                        </a:rPr>
                        <a:t>Law 14.948/2024</a:t>
                      </a:r>
                      <a:endParaRPr sz="3500" b="1">
                        <a:solidFill>
                          <a:schemeClr val="dk1"/>
                        </a:solidFill>
                        <a:latin typeface="Calibri"/>
                        <a:ea typeface="Calibri"/>
                        <a:cs typeface="Calibri"/>
                        <a:sym typeface="Calibri"/>
                      </a:endParaRPr>
                    </a:p>
                  </a:txBody>
                  <a:tcPr marL="91450" marR="91450" marT="45725" marB="45725" anchor="ctr">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B w="12700" cap="flat" cmpd="sng">
                      <a:solidFill>
                        <a:schemeClr val="dk1"/>
                      </a:solidFill>
                      <a:prstDash val="solid"/>
                      <a:round/>
                      <a:headEnd type="none" w="sm" len="sm"/>
                      <a:tailEnd type="none" w="sm" len="sm"/>
                    </a:lnB>
                    <a:solidFill>
                      <a:srgbClr val="CACBCE"/>
                    </a:solidFill>
                  </a:tcPr>
                </a:tc>
                <a:tc>
                  <a:txBody>
                    <a:bodyPr/>
                    <a:lstStyle/>
                    <a:p>
                      <a:pPr marL="182880" marR="0" lvl="0" indent="-93979" algn="ctr" rtl="0">
                        <a:spcBef>
                          <a:spcPts val="0"/>
                        </a:spcBef>
                        <a:spcAft>
                          <a:spcPts val="0"/>
                        </a:spcAft>
                        <a:buClr>
                          <a:schemeClr val="dk1"/>
                        </a:buClr>
                        <a:buSzPts val="1400"/>
                        <a:buFont typeface="Arial"/>
                        <a:buNone/>
                      </a:pPr>
                      <a:r>
                        <a:rPr lang="en-US" sz="2000">
                          <a:solidFill>
                            <a:srgbClr val="000000"/>
                          </a:solidFill>
                        </a:rPr>
                        <a:t>Guarantee of technological neutrality</a:t>
                      </a:r>
                      <a:endParaRPr sz="2000">
                        <a:solidFill>
                          <a:srgbClr val="000000"/>
                        </a:solidFill>
                        <a:latin typeface="Calibri"/>
                        <a:ea typeface="Calibri"/>
                        <a:cs typeface="Calibri"/>
                        <a:sym typeface="Calibri"/>
                      </a:endParaRPr>
                    </a:p>
                  </a:txBody>
                  <a:tcPr marL="91450" marR="91450" marT="45725" marB="45725" anchor="ctr">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B w="12700" cap="flat" cmpd="sng">
                      <a:solidFill>
                        <a:schemeClr val="dk1"/>
                      </a:solidFill>
                      <a:prstDash val="solid"/>
                      <a:round/>
                      <a:headEnd type="none" w="sm" len="sm"/>
                      <a:tailEnd type="none" w="sm" len="sm"/>
                    </a:lnB>
                  </a:tcPr>
                </a:tc>
                <a:extLst>
                  <a:ext uri="{0D108BD9-81ED-4DB2-BD59-A6C34878D82A}">
                    <a16:rowId xmlns:a16="http://schemas.microsoft.com/office/drawing/2014/main" val="10001"/>
                  </a:ext>
                </a:extLst>
              </a:tr>
              <a:tr h="796375">
                <a:tc vMerge="1">
                  <a:txBody>
                    <a:bodyPr/>
                    <a:lstStyle/>
                    <a:p>
                      <a:endParaRPr lang="fr-FR"/>
                    </a:p>
                  </a:txBody>
                  <a:tcPr/>
                </a:tc>
                <a:tc>
                  <a:txBody>
                    <a:bodyPr/>
                    <a:lstStyle/>
                    <a:p>
                      <a:pPr marL="182880" marR="0" lvl="0" indent="-93979" algn="ctr" rtl="0">
                        <a:lnSpc>
                          <a:spcPct val="100000"/>
                        </a:lnSpc>
                        <a:spcBef>
                          <a:spcPts val="0"/>
                        </a:spcBef>
                        <a:spcAft>
                          <a:spcPts val="0"/>
                        </a:spcAft>
                        <a:buClr>
                          <a:schemeClr val="dk1"/>
                        </a:buClr>
                        <a:buSzPts val="1400"/>
                        <a:buFont typeface="Arial"/>
                        <a:buNone/>
                      </a:pPr>
                      <a:r>
                        <a:rPr lang="en-US" sz="2000">
                          <a:solidFill>
                            <a:srgbClr val="000000"/>
                          </a:solidFill>
                        </a:rPr>
                        <a:t>Permission to mix hydrogen with different emission intensities</a:t>
                      </a:r>
                      <a:endParaRPr>
                        <a:solidFill>
                          <a:srgbClr val="000000"/>
                        </a:solidFill>
                      </a:endParaRPr>
                    </a:p>
                  </a:txBody>
                  <a:tcPr marL="91450" marR="91450" marT="45725" marB="45725" anchor="ctr">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CACBCE"/>
                    </a:solidFill>
                  </a:tcPr>
                </a:tc>
                <a:extLst>
                  <a:ext uri="{0D108BD9-81ED-4DB2-BD59-A6C34878D82A}">
                    <a16:rowId xmlns:a16="http://schemas.microsoft.com/office/drawing/2014/main" val="10002"/>
                  </a:ext>
                </a:extLst>
              </a:tr>
              <a:tr h="796375">
                <a:tc vMerge="1">
                  <a:txBody>
                    <a:bodyPr/>
                    <a:lstStyle/>
                    <a:p>
                      <a:endParaRPr lang="fr-FR"/>
                    </a:p>
                  </a:txBody>
                  <a:tcPr/>
                </a:tc>
                <a:tc>
                  <a:txBody>
                    <a:bodyPr/>
                    <a:lstStyle/>
                    <a:p>
                      <a:pPr marL="182880" marR="0" lvl="0" indent="-93979" algn="ctr" rtl="0">
                        <a:lnSpc>
                          <a:spcPct val="100000"/>
                        </a:lnSpc>
                        <a:spcBef>
                          <a:spcPts val="0"/>
                        </a:spcBef>
                        <a:spcAft>
                          <a:spcPts val="0"/>
                        </a:spcAft>
                        <a:buNone/>
                      </a:pPr>
                      <a:r>
                        <a:rPr lang="en-US" sz="2000">
                          <a:solidFill>
                            <a:srgbClr val="000000"/>
                          </a:solidFill>
                        </a:rPr>
                        <a:t>Contemplating natural hydrogen</a:t>
                      </a:r>
                      <a:endParaRPr sz="2000">
                        <a:solidFill>
                          <a:srgbClr val="000000"/>
                        </a:solidFill>
                      </a:endParaRPr>
                    </a:p>
                  </a:txBody>
                  <a:tcPr marL="91450" marR="91450" marT="45725" marB="45725" anchor="ctr">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CACBCE"/>
                    </a:solidFill>
                  </a:tcPr>
                </a:tc>
                <a:extLst>
                  <a:ext uri="{0D108BD9-81ED-4DB2-BD59-A6C34878D82A}">
                    <a16:rowId xmlns:a16="http://schemas.microsoft.com/office/drawing/2014/main" val="10003"/>
                  </a:ext>
                </a:extLst>
              </a:tr>
              <a:tr h="1177275">
                <a:tc>
                  <a:txBody>
                    <a:bodyPr/>
                    <a:lstStyle/>
                    <a:p>
                      <a:pPr marL="0" marR="0" lvl="0" indent="0" algn="ctr" rtl="0">
                        <a:spcBef>
                          <a:spcPts val="0"/>
                        </a:spcBef>
                        <a:spcAft>
                          <a:spcPts val="0"/>
                        </a:spcAft>
                        <a:buNone/>
                      </a:pPr>
                      <a:r>
                        <a:rPr lang="en-US" sz="2000" b="1">
                          <a:solidFill>
                            <a:srgbClr val="000000"/>
                          </a:solidFill>
                        </a:rPr>
                        <a:t>Public call for low-emission hydrogen hubs from the Ministry of Mines and Energy (MME)</a:t>
                      </a:r>
                      <a:endParaRPr sz="1350" b="1"/>
                    </a:p>
                  </a:txBody>
                  <a:tcPr marL="91450" marR="91450" marT="45725" marB="45725" anchor="ctr">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CACBCE"/>
                    </a:solidFill>
                  </a:tcPr>
                </a:tc>
                <a:tc>
                  <a:txBody>
                    <a:bodyPr/>
                    <a:lstStyle/>
                    <a:p>
                      <a:pPr marL="0" marR="0" lvl="0" indent="0" algn="ctr" rtl="0">
                        <a:spcBef>
                          <a:spcPts val="0"/>
                        </a:spcBef>
                        <a:spcAft>
                          <a:spcPts val="0"/>
                        </a:spcAft>
                        <a:buNone/>
                      </a:pPr>
                      <a:r>
                        <a:rPr lang="en-US" sz="2000">
                          <a:solidFill>
                            <a:srgbClr val="000000"/>
                          </a:solidFill>
                        </a:rPr>
                        <a:t>Received 70 responses from various regions of Brazil, indicating optimism on the supply side</a:t>
                      </a:r>
                      <a:endParaRPr sz="1350"/>
                    </a:p>
                  </a:txBody>
                  <a:tcPr marL="91450" marR="91450" marT="45725" marB="45725" anchor="ctr">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CACBCE"/>
                    </a:solidFill>
                  </a:tcPr>
                </a:tc>
                <a:extLst>
                  <a:ext uri="{0D108BD9-81ED-4DB2-BD59-A6C34878D82A}">
                    <a16:rowId xmlns:a16="http://schemas.microsoft.com/office/drawing/2014/main" val="10004"/>
                  </a:ext>
                </a:extLst>
              </a:tr>
            </a:tbl>
          </a:graphicData>
        </a:graphic>
      </p:graphicFrame>
      <p:sp>
        <p:nvSpPr>
          <p:cNvPr id="115" name="Google Shape;115;p3"/>
          <p:cNvSpPr txBox="1"/>
          <p:nvPr/>
        </p:nvSpPr>
        <p:spPr>
          <a:xfrm>
            <a:off x="0" y="6467502"/>
            <a:ext cx="3362195" cy="229751"/>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1100" b="0" i="0" u="none" strike="noStrike" cap="none">
                <a:solidFill>
                  <a:schemeClr val="lt2"/>
                </a:solidFill>
                <a:latin typeface="Calibri"/>
                <a:ea typeface="Calibri"/>
                <a:cs typeface="Calibri"/>
                <a:sym typeface="Calibri"/>
              </a:rPr>
              <a:t>44th IPHE Steering Committee  - 24-25 November 2025</a:t>
            </a:r>
            <a:endParaRPr sz="1100" b="0" i="0" u="none" strike="noStrike" cap="none">
              <a:solidFill>
                <a:schemeClr val="lt2"/>
              </a:solidFill>
              <a:latin typeface="Calibri"/>
              <a:ea typeface="Calibri"/>
              <a:cs typeface="Calibri"/>
              <a:sym typeface="Calibri"/>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19"/>
        <p:cNvGrpSpPr/>
        <p:nvPr/>
      </p:nvGrpSpPr>
      <p:grpSpPr>
        <a:xfrm>
          <a:off x="0" y="0"/>
          <a:ext cx="0" cy="0"/>
          <a:chOff x="0" y="0"/>
          <a:chExt cx="0" cy="0"/>
        </a:xfrm>
      </p:grpSpPr>
      <p:sp>
        <p:nvSpPr>
          <p:cNvPr id="120" name="Google Shape;120;g3a030a918fd_0_44"/>
          <p:cNvSpPr txBox="1"/>
          <p:nvPr/>
        </p:nvSpPr>
        <p:spPr>
          <a:xfrm>
            <a:off x="8718911" y="5217580"/>
            <a:ext cx="3356700" cy="891300"/>
          </a:xfrm>
          <a:prstGeom prst="rect">
            <a:avLst/>
          </a:prstGeom>
          <a:noFill/>
          <a:ln>
            <a:noFill/>
          </a:ln>
        </p:spPr>
        <p:txBody>
          <a:bodyPr spcFirstLastPara="1" wrap="square" lIns="91425" tIns="91425" rIns="91425" bIns="91425" anchor="t" anchorCtr="0">
            <a:spAutoFit/>
          </a:bodyPr>
          <a:lstStyle/>
          <a:p>
            <a:pPr marL="457200" marR="0" lvl="0" indent="-336550" algn="just" rtl="0">
              <a:lnSpc>
                <a:spcPct val="90000"/>
              </a:lnSpc>
              <a:spcBef>
                <a:spcPts val="975"/>
              </a:spcBef>
              <a:spcAft>
                <a:spcPts val="0"/>
              </a:spcAft>
              <a:buClr>
                <a:srgbClr val="000000"/>
              </a:buClr>
              <a:buSzPts val="1700"/>
              <a:buFont typeface="Calibri"/>
              <a:buChar char="●"/>
            </a:pPr>
            <a:r>
              <a:rPr lang="en-US" sz="1700" dirty="0">
                <a:latin typeface="Calibri"/>
                <a:ea typeface="Calibri"/>
                <a:cs typeface="Calibri"/>
                <a:sym typeface="Calibri"/>
              </a:rPr>
              <a:t>ANEEL (USD 204 million), MME (USD 250 million), EMBRAPII (USD 11 million)</a:t>
            </a:r>
            <a:endParaRPr sz="1700" dirty="0">
              <a:latin typeface="Calibri"/>
              <a:ea typeface="Calibri"/>
              <a:cs typeface="Calibri"/>
              <a:sym typeface="Calibri"/>
            </a:endParaRPr>
          </a:p>
        </p:txBody>
      </p:sp>
      <p:sp>
        <p:nvSpPr>
          <p:cNvPr id="121" name="Google Shape;121;g3a030a918fd_0_44"/>
          <p:cNvSpPr txBox="1">
            <a:spLocks noGrp="1"/>
          </p:cNvSpPr>
          <p:nvPr>
            <p:ph type="ftr" idx="11"/>
          </p:nvPr>
        </p:nvSpPr>
        <p:spPr>
          <a:xfrm>
            <a:off x="0" y="6435908"/>
            <a:ext cx="3380400" cy="278400"/>
          </a:xfrm>
          <a:prstGeom prst="rect">
            <a:avLst/>
          </a:prstGeom>
          <a:noFill/>
          <a:ln>
            <a:noFill/>
          </a:ln>
        </p:spPr>
        <p:txBody>
          <a:bodyPr spcFirstLastPara="1" wrap="square" lIns="91425" tIns="45700" rIns="91425" bIns="45700" anchor="b" anchorCtr="0">
            <a:noAutofit/>
          </a:bodyPr>
          <a:lstStyle/>
          <a:p>
            <a:pPr marL="0" lvl="0" indent="0" algn="l" rtl="0">
              <a:lnSpc>
                <a:spcPct val="100000"/>
              </a:lnSpc>
              <a:spcBef>
                <a:spcPts val="0"/>
              </a:spcBef>
              <a:spcAft>
                <a:spcPts val="0"/>
              </a:spcAft>
              <a:buSzPts val="1400"/>
              <a:buNone/>
            </a:pPr>
            <a:r>
              <a:rPr lang="en-US" dirty="0"/>
              <a:t>44th IPHE Steering Committee 24-25 November 2025</a:t>
            </a:r>
            <a:endParaRPr dirty="0"/>
          </a:p>
        </p:txBody>
      </p:sp>
      <p:sp>
        <p:nvSpPr>
          <p:cNvPr id="122" name="Google Shape;122;g3a030a918fd_0_44"/>
          <p:cNvSpPr txBox="1">
            <a:spLocks noGrp="1"/>
          </p:cNvSpPr>
          <p:nvPr>
            <p:ph type="sldNum" idx="12"/>
          </p:nvPr>
        </p:nvSpPr>
        <p:spPr>
          <a:xfrm>
            <a:off x="11146972" y="6356352"/>
            <a:ext cx="740100" cy="3651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Clr>
                <a:srgbClr val="000000"/>
              </a:buClr>
              <a:buFont typeface="Arial"/>
              <a:buNone/>
            </a:pPr>
            <a:fld id="{00000000-1234-1234-1234-123412341234}" type="slidenum">
              <a:rPr lang="en-US"/>
              <a:t>8</a:t>
            </a:fld>
            <a:endParaRPr/>
          </a:p>
        </p:txBody>
      </p:sp>
      <p:sp>
        <p:nvSpPr>
          <p:cNvPr id="123" name="Google Shape;123;g3a030a918fd_0_44"/>
          <p:cNvSpPr txBox="1"/>
          <p:nvPr/>
        </p:nvSpPr>
        <p:spPr>
          <a:xfrm>
            <a:off x="374072" y="257521"/>
            <a:ext cx="10235400" cy="1080900"/>
          </a:xfrm>
          <a:prstGeom prst="rect">
            <a:avLst/>
          </a:prstGeom>
          <a:noFill/>
          <a:ln>
            <a:noFill/>
          </a:ln>
        </p:spPr>
        <p:txBody>
          <a:bodyPr spcFirstLastPara="1" wrap="square" lIns="91425" tIns="45700" rIns="91425" bIns="0" anchor="ctr" anchorCtr="0">
            <a:normAutofit/>
          </a:bodyPr>
          <a:lstStyle/>
          <a:p>
            <a:pPr marL="0" marR="0" lvl="0" indent="0" algn="l" rtl="0">
              <a:lnSpc>
                <a:spcPct val="90000"/>
              </a:lnSpc>
              <a:spcBef>
                <a:spcPts val="0"/>
              </a:spcBef>
              <a:spcAft>
                <a:spcPts val="0"/>
              </a:spcAft>
              <a:buClr>
                <a:schemeClr val="accent5"/>
              </a:buClr>
              <a:buSzPts val="3300"/>
              <a:buFont typeface="Calibri"/>
              <a:buNone/>
            </a:pPr>
            <a:r>
              <a:rPr lang="en-US" sz="3300" b="1" i="1" u="none" strike="noStrike" cap="none">
                <a:solidFill>
                  <a:schemeClr val="accent5"/>
                </a:solidFill>
                <a:latin typeface="Calibri"/>
                <a:ea typeface="Calibri"/>
                <a:cs typeface="Calibri"/>
                <a:sym typeface="Calibri"/>
              </a:rPr>
              <a:t>Brazil</a:t>
            </a:r>
            <a:r>
              <a:rPr lang="en-US" sz="3300" b="1" i="0" u="none" strike="noStrike" cap="none">
                <a:solidFill>
                  <a:schemeClr val="accent1"/>
                </a:solidFill>
                <a:latin typeface="Calibri"/>
                <a:ea typeface="Calibri"/>
                <a:cs typeface="Calibri"/>
                <a:sym typeface="Calibri"/>
              </a:rPr>
              <a:t> – Profile </a:t>
            </a:r>
            <a:r>
              <a:rPr lang="en-US" sz="3300" b="1">
                <a:solidFill>
                  <a:schemeClr val="accent1"/>
                </a:solidFill>
                <a:latin typeface="Calibri"/>
                <a:ea typeface="Calibri"/>
                <a:cs typeface="Calibri"/>
                <a:sym typeface="Calibri"/>
              </a:rPr>
              <a:t>November </a:t>
            </a:r>
            <a:r>
              <a:rPr lang="en-US" sz="3300" b="1" i="0" u="none" strike="noStrike" cap="none">
                <a:solidFill>
                  <a:schemeClr val="accent1"/>
                </a:solidFill>
                <a:latin typeface="Calibri"/>
                <a:ea typeface="Calibri"/>
                <a:cs typeface="Calibri"/>
                <a:sym typeface="Calibri"/>
              </a:rPr>
              <a:t>2025</a:t>
            </a:r>
            <a:endParaRPr sz="1400" b="0" i="0" u="none" strike="noStrike" cap="none">
              <a:solidFill>
                <a:srgbClr val="000000"/>
              </a:solidFill>
              <a:latin typeface="Arial"/>
              <a:ea typeface="Arial"/>
              <a:cs typeface="Arial"/>
              <a:sym typeface="Arial"/>
            </a:endParaRPr>
          </a:p>
        </p:txBody>
      </p:sp>
      <p:sp>
        <p:nvSpPr>
          <p:cNvPr id="124" name="Google Shape;124;g3a030a918fd_0_44"/>
          <p:cNvSpPr txBox="1"/>
          <p:nvPr/>
        </p:nvSpPr>
        <p:spPr>
          <a:xfrm>
            <a:off x="419082" y="1399515"/>
            <a:ext cx="2766300" cy="400200"/>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2000"/>
              <a:buFont typeface="Arial"/>
              <a:buNone/>
            </a:pPr>
            <a:r>
              <a:rPr lang="en-US" sz="2000" b="1" i="0" u="none" strike="noStrike" cap="none">
                <a:solidFill>
                  <a:srgbClr val="000000"/>
                </a:solidFill>
                <a:latin typeface="Calibri"/>
                <a:ea typeface="Calibri"/>
                <a:cs typeface="Calibri"/>
                <a:sym typeface="Calibri"/>
              </a:rPr>
              <a:t>Status of Deployments </a:t>
            </a:r>
            <a:endParaRPr sz="1400" b="0" i="0" u="none" strike="noStrike" cap="none">
              <a:solidFill>
                <a:srgbClr val="000000"/>
              </a:solidFill>
              <a:latin typeface="Arial"/>
              <a:ea typeface="Arial"/>
              <a:cs typeface="Arial"/>
              <a:sym typeface="Arial"/>
            </a:endParaRPr>
          </a:p>
        </p:txBody>
      </p:sp>
      <p:sp>
        <p:nvSpPr>
          <p:cNvPr id="125" name="Google Shape;125;g3a030a918fd_0_44"/>
          <p:cNvSpPr txBox="1"/>
          <p:nvPr/>
        </p:nvSpPr>
        <p:spPr>
          <a:xfrm>
            <a:off x="3913827" y="1399515"/>
            <a:ext cx="4335300" cy="400200"/>
          </a:xfrm>
          <a:prstGeom prst="rect">
            <a:avLst/>
          </a:prstGeom>
          <a:solidFill>
            <a:srgbClr val="FFFFFF"/>
          </a:solid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2000"/>
              <a:buFont typeface="Calibri"/>
              <a:buNone/>
            </a:pPr>
            <a:r>
              <a:rPr lang="en-US" sz="2000" b="1" i="0" u="none" strike="noStrike" cap="none">
                <a:solidFill>
                  <a:srgbClr val="000000"/>
                </a:solidFill>
                <a:latin typeface="Calibri"/>
                <a:ea typeface="Calibri"/>
                <a:cs typeface="Calibri"/>
                <a:sym typeface="Calibri"/>
              </a:rPr>
              <a:t>Leading Government Initiatives</a:t>
            </a:r>
            <a:endParaRPr sz="2000" b="1" i="0" u="none" strike="noStrike" cap="none">
              <a:solidFill>
                <a:srgbClr val="000000"/>
              </a:solidFill>
              <a:latin typeface="Calibri"/>
              <a:ea typeface="Calibri"/>
              <a:cs typeface="Calibri"/>
              <a:sym typeface="Calibri"/>
            </a:endParaRPr>
          </a:p>
        </p:txBody>
      </p:sp>
      <p:sp>
        <p:nvSpPr>
          <p:cNvPr id="126" name="Google Shape;126;g3a030a918fd_0_44"/>
          <p:cNvSpPr txBox="1"/>
          <p:nvPr/>
        </p:nvSpPr>
        <p:spPr>
          <a:xfrm>
            <a:off x="4140203" y="4823354"/>
            <a:ext cx="3820500" cy="400200"/>
          </a:xfrm>
          <a:prstGeom prst="rect">
            <a:avLst/>
          </a:prstGeom>
          <a:solidFill>
            <a:srgbClr val="FFFFFF"/>
          </a:solid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2000"/>
              <a:buFont typeface="Calibri"/>
              <a:buNone/>
            </a:pPr>
            <a:r>
              <a:rPr lang="en-US" sz="2000" b="1" i="0" u="none" strike="noStrike" cap="none">
                <a:solidFill>
                  <a:srgbClr val="000000"/>
                </a:solidFill>
                <a:latin typeface="Calibri"/>
                <a:ea typeface="Calibri"/>
                <a:cs typeface="Calibri"/>
                <a:sym typeface="Calibri"/>
              </a:rPr>
              <a:t>Deployment Goals</a:t>
            </a:r>
            <a:endParaRPr sz="2000" b="0" i="0" u="none" strike="noStrike" cap="none">
              <a:solidFill>
                <a:srgbClr val="000000"/>
              </a:solidFill>
              <a:latin typeface="Calibri"/>
              <a:ea typeface="Calibri"/>
              <a:cs typeface="Calibri"/>
              <a:sym typeface="Calibri"/>
            </a:endParaRPr>
          </a:p>
        </p:txBody>
      </p:sp>
      <p:sp>
        <p:nvSpPr>
          <p:cNvPr id="127" name="Google Shape;127;g3a030a918fd_0_44"/>
          <p:cNvSpPr txBox="1"/>
          <p:nvPr/>
        </p:nvSpPr>
        <p:spPr>
          <a:xfrm>
            <a:off x="8720531" y="1585740"/>
            <a:ext cx="3420000" cy="400200"/>
          </a:xfrm>
          <a:prstGeom prst="rect">
            <a:avLst/>
          </a:prstGeom>
          <a:solidFill>
            <a:srgbClr val="FFFFFF"/>
          </a:solid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2000"/>
              <a:buFont typeface="Calibri"/>
              <a:buNone/>
            </a:pPr>
            <a:r>
              <a:rPr lang="en-US" sz="2000" b="1" i="0" u="none" strike="noStrike" cap="none">
                <a:solidFill>
                  <a:srgbClr val="000000"/>
                </a:solidFill>
                <a:latin typeface="Calibri"/>
                <a:ea typeface="Calibri"/>
                <a:cs typeface="Calibri"/>
                <a:sym typeface="Calibri"/>
              </a:rPr>
              <a:t>Goals or Focus Areas </a:t>
            </a:r>
            <a:endParaRPr sz="2000" b="1" i="0" u="none" strike="noStrike" cap="none">
              <a:solidFill>
                <a:srgbClr val="000000"/>
              </a:solidFill>
              <a:latin typeface="Calibri"/>
              <a:ea typeface="Calibri"/>
              <a:cs typeface="Calibri"/>
              <a:sym typeface="Calibri"/>
            </a:endParaRPr>
          </a:p>
        </p:txBody>
      </p:sp>
      <p:cxnSp>
        <p:nvCxnSpPr>
          <p:cNvPr id="128" name="Google Shape;128;g3a030a918fd_0_44"/>
          <p:cNvCxnSpPr/>
          <p:nvPr/>
        </p:nvCxnSpPr>
        <p:spPr>
          <a:xfrm>
            <a:off x="8720531" y="1467209"/>
            <a:ext cx="0" cy="4906800"/>
          </a:xfrm>
          <a:prstGeom prst="straightConnector1">
            <a:avLst/>
          </a:prstGeom>
          <a:noFill/>
          <a:ln w="9525" cap="flat" cmpd="sng">
            <a:solidFill>
              <a:srgbClr val="000000"/>
            </a:solidFill>
            <a:prstDash val="solid"/>
            <a:miter lim="800000"/>
            <a:headEnd type="none" w="sm" len="sm"/>
            <a:tailEnd type="none" w="sm" len="sm"/>
          </a:ln>
        </p:spPr>
      </p:cxnSp>
      <p:cxnSp>
        <p:nvCxnSpPr>
          <p:cNvPr id="129" name="Google Shape;129;g3a030a918fd_0_44"/>
          <p:cNvCxnSpPr/>
          <p:nvPr/>
        </p:nvCxnSpPr>
        <p:spPr>
          <a:xfrm>
            <a:off x="3505074" y="4679255"/>
            <a:ext cx="5152800" cy="0"/>
          </a:xfrm>
          <a:prstGeom prst="straightConnector1">
            <a:avLst/>
          </a:prstGeom>
          <a:noFill/>
          <a:ln w="9525" cap="flat" cmpd="sng">
            <a:solidFill>
              <a:srgbClr val="000000"/>
            </a:solidFill>
            <a:prstDash val="solid"/>
            <a:miter lim="800000"/>
            <a:headEnd type="none" w="sm" len="sm"/>
            <a:tailEnd type="none" w="sm" len="sm"/>
          </a:ln>
        </p:spPr>
      </p:cxnSp>
      <p:cxnSp>
        <p:nvCxnSpPr>
          <p:cNvPr id="130" name="Google Shape;130;g3a030a918fd_0_44"/>
          <p:cNvCxnSpPr/>
          <p:nvPr/>
        </p:nvCxnSpPr>
        <p:spPr>
          <a:xfrm>
            <a:off x="8852449" y="4679255"/>
            <a:ext cx="3155400" cy="0"/>
          </a:xfrm>
          <a:prstGeom prst="straightConnector1">
            <a:avLst/>
          </a:prstGeom>
          <a:noFill/>
          <a:ln w="9525" cap="flat" cmpd="sng">
            <a:solidFill>
              <a:srgbClr val="000000"/>
            </a:solidFill>
            <a:prstDash val="solid"/>
            <a:miter lim="800000"/>
            <a:headEnd type="none" w="sm" len="sm"/>
            <a:tailEnd type="none" w="sm" len="sm"/>
          </a:ln>
        </p:spPr>
      </p:cxnSp>
      <p:sp>
        <p:nvSpPr>
          <p:cNvPr id="131" name="Google Shape;131;g3a030a918fd_0_44"/>
          <p:cNvSpPr txBox="1"/>
          <p:nvPr/>
        </p:nvSpPr>
        <p:spPr>
          <a:xfrm>
            <a:off x="9008981" y="4779141"/>
            <a:ext cx="2843100" cy="400200"/>
          </a:xfrm>
          <a:prstGeom prst="rect">
            <a:avLst/>
          </a:prstGeom>
          <a:solidFill>
            <a:srgbClr val="FFFFFF"/>
          </a:solid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2000"/>
              <a:buFont typeface="Calibri"/>
              <a:buNone/>
            </a:pPr>
            <a:r>
              <a:rPr lang="en-US" sz="2000" b="1" i="0" u="none" strike="noStrike" cap="none" dirty="0">
                <a:solidFill>
                  <a:srgbClr val="000000"/>
                </a:solidFill>
                <a:latin typeface="Calibri"/>
                <a:ea typeface="Calibri"/>
                <a:cs typeface="Calibri"/>
                <a:sym typeface="Calibri"/>
              </a:rPr>
              <a:t>Funding </a:t>
            </a:r>
            <a:endParaRPr sz="2000" b="0" i="0" u="none" strike="noStrike" cap="none" dirty="0">
              <a:solidFill>
                <a:srgbClr val="000000"/>
              </a:solidFill>
              <a:latin typeface="Calibri"/>
              <a:ea typeface="Calibri"/>
              <a:cs typeface="Calibri"/>
              <a:sym typeface="Calibri"/>
            </a:endParaRPr>
          </a:p>
        </p:txBody>
      </p:sp>
      <p:cxnSp>
        <p:nvCxnSpPr>
          <p:cNvPr id="132" name="Google Shape;132;g3a030a918fd_0_44"/>
          <p:cNvCxnSpPr/>
          <p:nvPr/>
        </p:nvCxnSpPr>
        <p:spPr>
          <a:xfrm>
            <a:off x="3442417" y="1449424"/>
            <a:ext cx="0" cy="4906800"/>
          </a:xfrm>
          <a:prstGeom prst="straightConnector1">
            <a:avLst/>
          </a:prstGeom>
          <a:noFill/>
          <a:ln w="9525" cap="flat" cmpd="sng">
            <a:solidFill>
              <a:srgbClr val="000000"/>
            </a:solidFill>
            <a:prstDash val="solid"/>
            <a:miter lim="800000"/>
            <a:headEnd type="none" w="sm" len="sm"/>
            <a:tailEnd type="none" w="sm" len="sm"/>
          </a:ln>
        </p:spPr>
      </p:cxnSp>
      <p:sp>
        <p:nvSpPr>
          <p:cNvPr id="133" name="Google Shape;133;g3a030a918fd_0_44"/>
          <p:cNvSpPr txBox="1"/>
          <p:nvPr/>
        </p:nvSpPr>
        <p:spPr>
          <a:xfrm>
            <a:off x="3541400" y="1855250"/>
            <a:ext cx="4997700" cy="2679900"/>
          </a:xfrm>
          <a:prstGeom prst="rect">
            <a:avLst/>
          </a:prstGeom>
          <a:noFill/>
          <a:ln>
            <a:noFill/>
          </a:ln>
        </p:spPr>
        <p:txBody>
          <a:bodyPr spcFirstLastPara="1" wrap="square" lIns="91425" tIns="91425" rIns="91425" bIns="91425" anchor="t" anchorCtr="0">
            <a:spAutoFit/>
          </a:bodyPr>
          <a:lstStyle/>
          <a:p>
            <a:pPr marL="457200" marR="0" lvl="0" indent="-342900" algn="just" rtl="0">
              <a:lnSpc>
                <a:spcPct val="90000"/>
              </a:lnSpc>
              <a:spcBef>
                <a:spcPts val="975"/>
              </a:spcBef>
              <a:spcAft>
                <a:spcPts val="0"/>
              </a:spcAft>
              <a:buClr>
                <a:srgbClr val="000000"/>
              </a:buClr>
              <a:buSzPts val="1800"/>
              <a:buFont typeface="Calibri"/>
              <a:buChar char="●"/>
            </a:pPr>
            <a:r>
              <a:rPr lang="en-US" sz="1800">
                <a:latin typeface="Calibri"/>
                <a:ea typeface="Calibri"/>
                <a:cs typeface="Calibri"/>
                <a:sym typeface="Calibri"/>
              </a:rPr>
              <a:t>Publication of the Regulatory Decree of</a:t>
            </a:r>
            <a:r>
              <a:rPr lang="en-US" sz="1800" b="0" i="0" u="none" strike="noStrike" cap="none">
                <a:solidFill>
                  <a:srgbClr val="000000"/>
                </a:solidFill>
                <a:latin typeface="Calibri"/>
                <a:ea typeface="Calibri"/>
                <a:cs typeface="Calibri"/>
                <a:sym typeface="Calibri"/>
              </a:rPr>
              <a:t> Laws 14.948/2024 and 14.990/2024.</a:t>
            </a:r>
            <a:endParaRPr sz="1800" b="0" i="0" u="none" strike="noStrike" cap="none">
              <a:solidFill>
                <a:srgbClr val="000000"/>
              </a:solidFill>
              <a:latin typeface="Calibri"/>
              <a:ea typeface="Calibri"/>
              <a:cs typeface="Calibri"/>
              <a:sym typeface="Calibri"/>
            </a:endParaRPr>
          </a:p>
          <a:p>
            <a:pPr marL="457200" marR="0" lvl="0" indent="0" algn="just" rtl="0">
              <a:lnSpc>
                <a:spcPct val="90000"/>
              </a:lnSpc>
              <a:spcBef>
                <a:spcPts val="975"/>
              </a:spcBef>
              <a:spcAft>
                <a:spcPts val="0"/>
              </a:spcAft>
              <a:buClr>
                <a:srgbClr val="000000"/>
              </a:buClr>
              <a:buSzPts val="1600"/>
              <a:buFont typeface="Arial"/>
              <a:buNone/>
            </a:pPr>
            <a:endParaRPr sz="1800" b="0" i="0" u="none" strike="noStrike" cap="none">
              <a:solidFill>
                <a:srgbClr val="000000"/>
              </a:solidFill>
              <a:latin typeface="Calibri"/>
              <a:ea typeface="Calibri"/>
              <a:cs typeface="Calibri"/>
              <a:sym typeface="Calibri"/>
            </a:endParaRPr>
          </a:p>
          <a:p>
            <a:pPr marL="457200" marR="0" lvl="0" indent="-342900" algn="just" rtl="0">
              <a:lnSpc>
                <a:spcPct val="90000"/>
              </a:lnSpc>
              <a:spcBef>
                <a:spcPts val="975"/>
              </a:spcBef>
              <a:spcAft>
                <a:spcPts val="0"/>
              </a:spcAft>
              <a:buClr>
                <a:srgbClr val="000000"/>
              </a:buClr>
              <a:buSzPts val="1800"/>
              <a:buFont typeface="Calibri"/>
              <a:buChar char="●"/>
            </a:pPr>
            <a:r>
              <a:rPr lang="en-US" sz="1800">
                <a:latin typeface="Calibri"/>
                <a:ea typeface="Calibri"/>
                <a:cs typeface="Calibri"/>
                <a:sym typeface="Calibri"/>
              </a:rPr>
              <a:t>Publication of the Regulatory Decree of </a:t>
            </a:r>
            <a:r>
              <a:rPr lang="en-US" sz="1800" b="0" i="0" u="none" strike="noStrike" cap="none">
                <a:solidFill>
                  <a:srgbClr val="000000"/>
                </a:solidFill>
                <a:latin typeface="Calibri"/>
                <a:ea typeface="Calibri"/>
                <a:cs typeface="Calibri"/>
                <a:sym typeface="Calibri"/>
              </a:rPr>
              <a:t>Brazilian Greenhouse Gas Emissions Trading System (SBCE): Law 15.042/2024.</a:t>
            </a:r>
            <a:endParaRPr sz="1800" b="0" i="0" u="none" strike="noStrike" cap="none">
              <a:solidFill>
                <a:srgbClr val="000000"/>
              </a:solidFill>
              <a:latin typeface="Calibri"/>
              <a:ea typeface="Calibri"/>
              <a:cs typeface="Calibri"/>
              <a:sym typeface="Calibri"/>
            </a:endParaRPr>
          </a:p>
          <a:p>
            <a:pPr marL="457200" marR="0" lvl="0" indent="0" algn="just" rtl="0">
              <a:lnSpc>
                <a:spcPct val="90000"/>
              </a:lnSpc>
              <a:spcBef>
                <a:spcPts val="975"/>
              </a:spcBef>
              <a:spcAft>
                <a:spcPts val="0"/>
              </a:spcAft>
              <a:buClr>
                <a:srgbClr val="000000"/>
              </a:buClr>
              <a:buSzPts val="1600"/>
              <a:buFont typeface="Arial"/>
              <a:buNone/>
            </a:pPr>
            <a:endParaRPr sz="1800" b="0" i="0" u="none" strike="noStrike" cap="none">
              <a:solidFill>
                <a:srgbClr val="000000"/>
              </a:solidFill>
              <a:latin typeface="Calibri"/>
              <a:ea typeface="Calibri"/>
              <a:cs typeface="Calibri"/>
              <a:sym typeface="Calibri"/>
            </a:endParaRPr>
          </a:p>
          <a:p>
            <a:pPr marL="457200" marR="0" lvl="0" indent="-342900" algn="just" rtl="0">
              <a:lnSpc>
                <a:spcPct val="90000"/>
              </a:lnSpc>
              <a:spcBef>
                <a:spcPts val="975"/>
              </a:spcBef>
              <a:spcAft>
                <a:spcPts val="0"/>
              </a:spcAft>
              <a:buClr>
                <a:srgbClr val="000000"/>
              </a:buClr>
              <a:buSzPts val="1800"/>
              <a:buFont typeface="Calibri"/>
              <a:buChar char="●"/>
            </a:pPr>
            <a:r>
              <a:rPr lang="en-US" sz="1800">
                <a:latin typeface="Calibri"/>
                <a:ea typeface="Calibri"/>
                <a:cs typeface="Calibri"/>
                <a:sym typeface="Calibri"/>
              </a:rPr>
              <a:t>Development </a:t>
            </a:r>
            <a:r>
              <a:rPr lang="en-US" sz="1800" b="0" i="0" u="none" strike="noStrike" cap="none">
                <a:solidFill>
                  <a:srgbClr val="000000"/>
                </a:solidFill>
                <a:latin typeface="Calibri"/>
                <a:ea typeface="Calibri"/>
                <a:cs typeface="Calibri"/>
                <a:sym typeface="Calibri"/>
              </a:rPr>
              <a:t>of Hydrogen Hubs.</a:t>
            </a:r>
            <a:endParaRPr sz="1800" b="0" i="0" u="none" strike="noStrike" cap="none">
              <a:solidFill>
                <a:srgbClr val="000000"/>
              </a:solidFill>
              <a:latin typeface="Calibri"/>
              <a:ea typeface="Calibri"/>
              <a:cs typeface="Calibri"/>
              <a:sym typeface="Calibri"/>
            </a:endParaRPr>
          </a:p>
        </p:txBody>
      </p:sp>
      <p:sp>
        <p:nvSpPr>
          <p:cNvPr id="134" name="Google Shape;134;g3a030a918fd_0_44"/>
          <p:cNvSpPr txBox="1"/>
          <p:nvPr/>
        </p:nvSpPr>
        <p:spPr>
          <a:xfrm>
            <a:off x="8693124" y="1982550"/>
            <a:ext cx="3408275" cy="2719689"/>
          </a:xfrm>
          <a:prstGeom prst="rect">
            <a:avLst/>
          </a:prstGeom>
          <a:noFill/>
          <a:ln>
            <a:noFill/>
          </a:ln>
        </p:spPr>
        <p:txBody>
          <a:bodyPr spcFirstLastPara="1" wrap="square" lIns="91425" tIns="91425" rIns="91425" bIns="91425" anchor="t" anchorCtr="0">
            <a:spAutoFit/>
          </a:bodyPr>
          <a:lstStyle/>
          <a:p>
            <a:pPr marL="457200" marR="0" lvl="0" indent="-336550" rtl="0">
              <a:lnSpc>
                <a:spcPct val="115000"/>
              </a:lnSpc>
              <a:spcBef>
                <a:spcPts val="975"/>
              </a:spcBef>
              <a:spcAft>
                <a:spcPts val="0"/>
              </a:spcAft>
              <a:buClr>
                <a:srgbClr val="000000"/>
              </a:buClr>
              <a:buSzPts val="1700"/>
              <a:buFont typeface="Calibri"/>
              <a:buChar char="●"/>
            </a:pPr>
            <a:r>
              <a:rPr lang="en-US" sz="1700" b="0" i="0" u="none" strike="noStrike" cap="none" dirty="0">
                <a:solidFill>
                  <a:srgbClr val="000000"/>
                </a:solidFill>
                <a:latin typeface="Calibri"/>
                <a:ea typeface="Calibri"/>
                <a:cs typeface="Calibri"/>
                <a:sym typeface="Calibri"/>
              </a:rPr>
              <a:t>Scientific and Technology Bases</a:t>
            </a:r>
            <a:endParaRPr sz="1700" b="0" i="0" u="none" strike="noStrike" cap="none" dirty="0">
              <a:solidFill>
                <a:srgbClr val="000000"/>
              </a:solidFill>
              <a:latin typeface="Calibri"/>
              <a:ea typeface="Calibri"/>
              <a:cs typeface="Calibri"/>
              <a:sym typeface="Calibri"/>
            </a:endParaRPr>
          </a:p>
          <a:p>
            <a:pPr marL="457200" marR="0" lvl="0" indent="-336550" rtl="0">
              <a:lnSpc>
                <a:spcPct val="115000"/>
              </a:lnSpc>
              <a:spcBef>
                <a:spcPts val="0"/>
              </a:spcBef>
              <a:spcAft>
                <a:spcPts val="0"/>
              </a:spcAft>
              <a:buClr>
                <a:srgbClr val="000000"/>
              </a:buClr>
              <a:buSzPts val="1700"/>
              <a:buFont typeface="Calibri"/>
              <a:buChar char="●"/>
            </a:pPr>
            <a:r>
              <a:rPr lang="en-US" sz="1700" b="0" i="0" u="none" strike="noStrike" cap="none" dirty="0">
                <a:solidFill>
                  <a:srgbClr val="000000"/>
                </a:solidFill>
                <a:latin typeface="Calibri"/>
                <a:ea typeface="Calibri"/>
                <a:cs typeface="Calibri"/>
                <a:sym typeface="Calibri"/>
              </a:rPr>
              <a:t>Human Resources Training</a:t>
            </a:r>
            <a:endParaRPr sz="1700" b="0" i="0" u="none" strike="noStrike" cap="none" dirty="0">
              <a:solidFill>
                <a:srgbClr val="000000"/>
              </a:solidFill>
              <a:latin typeface="Calibri"/>
              <a:ea typeface="Calibri"/>
              <a:cs typeface="Calibri"/>
              <a:sym typeface="Calibri"/>
            </a:endParaRPr>
          </a:p>
          <a:p>
            <a:pPr marL="457200" marR="0" lvl="0" indent="-336550" rtl="0">
              <a:lnSpc>
                <a:spcPct val="115000"/>
              </a:lnSpc>
              <a:spcBef>
                <a:spcPts val="0"/>
              </a:spcBef>
              <a:spcAft>
                <a:spcPts val="0"/>
              </a:spcAft>
              <a:buClr>
                <a:srgbClr val="000000"/>
              </a:buClr>
              <a:buSzPts val="1700"/>
              <a:buFont typeface="Calibri"/>
              <a:buChar char="●"/>
            </a:pPr>
            <a:r>
              <a:rPr lang="en-US" sz="1700" b="0" i="0" u="none" strike="noStrike" cap="none" dirty="0">
                <a:solidFill>
                  <a:srgbClr val="000000"/>
                </a:solidFill>
                <a:latin typeface="Calibri"/>
                <a:ea typeface="Calibri"/>
                <a:cs typeface="Calibri"/>
                <a:sym typeface="Calibri"/>
              </a:rPr>
              <a:t>Energy Planning</a:t>
            </a:r>
            <a:endParaRPr sz="1700" b="0" i="0" u="none" strike="noStrike" cap="none" dirty="0">
              <a:solidFill>
                <a:srgbClr val="000000"/>
              </a:solidFill>
              <a:latin typeface="Calibri"/>
              <a:ea typeface="Calibri"/>
              <a:cs typeface="Calibri"/>
              <a:sym typeface="Calibri"/>
            </a:endParaRPr>
          </a:p>
          <a:p>
            <a:pPr marL="457200" marR="0" lvl="0" indent="-336550" rtl="0">
              <a:lnSpc>
                <a:spcPct val="115000"/>
              </a:lnSpc>
              <a:spcBef>
                <a:spcPts val="0"/>
              </a:spcBef>
              <a:spcAft>
                <a:spcPts val="0"/>
              </a:spcAft>
              <a:buClr>
                <a:srgbClr val="000000"/>
              </a:buClr>
              <a:buSzPts val="1700"/>
              <a:buFont typeface="Calibri"/>
              <a:buChar char="●"/>
            </a:pPr>
            <a:r>
              <a:rPr lang="en-US" sz="1700" b="0" i="0" u="none" strike="noStrike" cap="none" dirty="0">
                <a:solidFill>
                  <a:srgbClr val="000000"/>
                </a:solidFill>
                <a:latin typeface="Calibri"/>
                <a:ea typeface="Calibri"/>
                <a:cs typeface="Calibri"/>
                <a:sym typeface="Calibri"/>
              </a:rPr>
              <a:t>Legal and Regulatory-Normative Framework</a:t>
            </a:r>
            <a:endParaRPr sz="1700" b="0" i="0" u="none" strike="noStrike" cap="none" dirty="0">
              <a:solidFill>
                <a:srgbClr val="000000"/>
              </a:solidFill>
              <a:latin typeface="Calibri"/>
              <a:ea typeface="Calibri"/>
              <a:cs typeface="Calibri"/>
              <a:sym typeface="Calibri"/>
            </a:endParaRPr>
          </a:p>
          <a:p>
            <a:pPr marL="457200" marR="0" lvl="0" indent="-336550" rtl="0">
              <a:lnSpc>
                <a:spcPct val="115000"/>
              </a:lnSpc>
              <a:spcBef>
                <a:spcPts val="0"/>
              </a:spcBef>
              <a:spcAft>
                <a:spcPts val="0"/>
              </a:spcAft>
              <a:buClr>
                <a:srgbClr val="000000"/>
              </a:buClr>
              <a:buSzPts val="1700"/>
              <a:buFont typeface="Calibri"/>
              <a:buChar char="●"/>
            </a:pPr>
            <a:r>
              <a:rPr lang="en-US" sz="1700" b="0" i="0" u="none" strike="noStrike" cap="none" dirty="0">
                <a:solidFill>
                  <a:srgbClr val="000000"/>
                </a:solidFill>
                <a:latin typeface="Calibri"/>
                <a:ea typeface="Calibri"/>
                <a:cs typeface="Calibri"/>
                <a:sym typeface="Calibri"/>
              </a:rPr>
              <a:t>Neo-industrialization, Market and Competitiveness</a:t>
            </a:r>
            <a:endParaRPr sz="1700" b="0" i="0" u="none" strike="noStrike" cap="none" dirty="0">
              <a:solidFill>
                <a:srgbClr val="000000"/>
              </a:solidFill>
              <a:latin typeface="Calibri"/>
              <a:ea typeface="Calibri"/>
              <a:cs typeface="Calibri"/>
              <a:sym typeface="Calibri"/>
            </a:endParaRPr>
          </a:p>
        </p:txBody>
      </p:sp>
      <p:sp>
        <p:nvSpPr>
          <p:cNvPr id="135" name="Google Shape;135;g3a030a918fd_0_44"/>
          <p:cNvSpPr txBox="1"/>
          <p:nvPr/>
        </p:nvSpPr>
        <p:spPr>
          <a:xfrm>
            <a:off x="3505075" y="5239950"/>
            <a:ext cx="5152800" cy="1169700"/>
          </a:xfrm>
          <a:prstGeom prst="rect">
            <a:avLst/>
          </a:prstGeom>
          <a:noFill/>
          <a:ln>
            <a:noFill/>
          </a:ln>
        </p:spPr>
        <p:txBody>
          <a:bodyPr spcFirstLastPara="1" wrap="square" lIns="91425" tIns="91425" rIns="91425" bIns="91425" anchor="t" anchorCtr="0">
            <a:spAutoFit/>
          </a:bodyPr>
          <a:lstStyle/>
          <a:p>
            <a:pPr marL="0" marR="0" lvl="0" indent="0" algn="just" rtl="0">
              <a:lnSpc>
                <a:spcPct val="100000"/>
              </a:lnSpc>
              <a:spcBef>
                <a:spcPts val="0"/>
              </a:spcBef>
              <a:spcAft>
                <a:spcPts val="0"/>
              </a:spcAft>
              <a:buClr>
                <a:srgbClr val="000000"/>
              </a:buClr>
              <a:buSzPts val="1400"/>
              <a:buFont typeface="Arial"/>
              <a:buNone/>
            </a:pPr>
            <a:r>
              <a:rPr lang="en-US" sz="1600" b="0" i="0" u="none" strike="noStrike" cap="none">
                <a:solidFill>
                  <a:srgbClr val="000000"/>
                </a:solidFill>
                <a:latin typeface="Arial"/>
                <a:ea typeface="Arial"/>
                <a:cs typeface="Arial"/>
                <a:sym typeface="Arial"/>
              </a:rPr>
              <a:t>Ministry of Mines and Energy (MME), with the objective of consolidating integrated hubs for the production, storage, transportation and consumption of low-carbon hydrogen in Brazil by 2035.</a:t>
            </a:r>
            <a:endParaRPr sz="1600" b="0" i="0" u="none" strike="noStrike" cap="none">
              <a:solidFill>
                <a:srgbClr val="000000"/>
              </a:solidFill>
              <a:latin typeface="Arial"/>
              <a:ea typeface="Arial"/>
              <a:cs typeface="Arial"/>
              <a:sym typeface="Arial"/>
            </a:endParaRPr>
          </a:p>
        </p:txBody>
      </p:sp>
      <p:sp>
        <p:nvSpPr>
          <p:cNvPr id="136" name="Google Shape;136;g3a030a918fd_0_44"/>
          <p:cNvSpPr txBox="1"/>
          <p:nvPr/>
        </p:nvSpPr>
        <p:spPr>
          <a:xfrm>
            <a:off x="90600" y="1860813"/>
            <a:ext cx="3289800" cy="4452900"/>
          </a:xfrm>
          <a:prstGeom prst="rect">
            <a:avLst/>
          </a:prstGeom>
          <a:noFill/>
          <a:ln>
            <a:noFill/>
          </a:ln>
        </p:spPr>
        <p:txBody>
          <a:bodyPr spcFirstLastPara="1" wrap="square" lIns="91425" tIns="91425" rIns="91425" bIns="91425" anchor="t" anchorCtr="0">
            <a:spAutoFit/>
          </a:bodyPr>
          <a:lstStyle/>
          <a:p>
            <a:pPr marL="457200" marR="0" lvl="0" indent="-336550" algn="just" rtl="0">
              <a:lnSpc>
                <a:spcPct val="90000"/>
              </a:lnSpc>
              <a:spcBef>
                <a:spcPts val="975"/>
              </a:spcBef>
              <a:spcAft>
                <a:spcPts val="0"/>
              </a:spcAft>
              <a:buClr>
                <a:srgbClr val="000000"/>
              </a:buClr>
              <a:buSzPts val="1700"/>
              <a:buFont typeface="Calibri"/>
              <a:buChar char="●"/>
            </a:pPr>
            <a:r>
              <a:rPr lang="en-US" sz="1700" b="0" i="0" u="none" strike="noStrike" cap="none">
                <a:solidFill>
                  <a:srgbClr val="000000"/>
                </a:solidFill>
                <a:latin typeface="Calibri"/>
                <a:ea typeface="Calibri"/>
                <a:cs typeface="Calibri"/>
                <a:sym typeface="Calibri"/>
              </a:rPr>
              <a:t>There is still a lot of work and coordination needed between the Government and Regulatory Agencies.</a:t>
            </a:r>
            <a:endParaRPr sz="1700" b="0" i="0" u="none" strike="noStrike" cap="none">
              <a:solidFill>
                <a:srgbClr val="000000"/>
              </a:solidFill>
              <a:latin typeface="Calibri"/>
              <a:ea typeface="Calibri"/>
              <a:cs typeface="Calibri"/>
              <a:sym typeface="Calibri"/>
            </a:endParaRPr>
          </a:p>
          <a:p>
            <a:pPr marL="457200" marR="0" lvl="0" indent="0" algn="just" rtl="0">
              <a:lnSpc>
                <a:spcPct val="90000"/>
              </a:lnSpc>
              <a:spcBef>
                <a:spcPts val="975"/>
              </a:spcBef>
              <a:spcAft>
                <a:spcPts val="0"/>
              </a:spcAft>
              <a:buClr>
                <a:srgbClr val="000000"/>
              </a:buClr>
              <a:buSzPts val="1600"/>
              <a:buFont typeface="Arial"/>
              <a:buNone/>
            </a:pPr>
            <a:endParaRPr sz="1700" b="0" i="0" u="none" strike="noStrike" cap="none">
              <a:solidFill>
                <a:srgbClr val="000000"/>
              </a:solidFill>
              <a:latin typeface="Calibri"/>
              <a:ea typeface="Calibri"/>
              <a:cs typeface="Calibri"/>
              <a:sym typeface="Calibri"/>
            </a:endParaRPr>
          </a:p>
          <a:p>
            <a:pPr marL="457200" marR="0" lvl="0" indent="-336550" algn="just" rtl="0">
              <a:lnSpc>
                <a:spcPct val="90000"/>
              </a:lnSpc>
              <a:spcBef>
                <a:spcPts val="975"/>
              </a:spcBef>
              <a:spcAft>
                <a:spcPts val="0"/>
              </a:spcAft>
              <a:buClr>
                <a:srgbClr val="000000"/>
              </a:buClr>
              <a:buSzPts val="1700"/>
              <a:buFont typeface="Calibri"/>
              <a:buChar char="●"/>
            </a:pPr>
            <a:r>
              <a:rPr lang="en-US" sz="1700" b="0" i="0" u="none" strike="noStrike" cap="none">
                <a:solidFill>
                  <a:srgbClr val="000000"/>
                </a:solidFill>
                <a:latin typeface="Calibri"/>
                <a:ea typeface="Calibri"/>
                <a:cs typeface="Calibri"/>
                <a:sym typeface="Calibri"/>
              </a:rPr>
              <a:t>Decree in </a:t>
            </a:r>
            <a:r>
              <a:rPr lang="en-US" sz="1700">
                <a:latin typeface="Calibri"/>
                <a:ea typeface="Calibri"/>
                <a:cs typeface="Calibri"/>
                <a:sym typeface="Calibri"/>
              </a:rPr>
              <a:t>final</a:t>
            </a:r>
            <a:r>
              <a:rPr lang="en-US" sz="1700" b="0" i="0" u="none" strike="noStrike" cap="none">
                <a:solidFill>
                  <a:srgbClr val="000000"/>
                </a:solidFill>
                <a:latin typeface="Calibri"/>
                <a:ea typeface="Calibri"/>
                <a:cs typeface="Calibri"/>
                <a:sym typeface="Calibri"/>
              </a:rPr>
              <a:t> phase: Regulation of the low-carbon hydrogen industry and other mechanisms, such as the SBCE.</a:t>
            </a:r>
            <a:endParaRPr sz="1700" b="0" i="0" u="none" strike="noStrike" cap="none">
              <a:solidFill>
                <a:srgbClr val="000000"/>
              </a:solidFill>
              <a:latin typeface="Calibri"/>
              <a:ea typeface="Calibri"/>
              <a:cs typeface="Calibri"/>
              <a:sym typeface="Calibri"/>
            </a:endParaRPr>
          </a:p>
          <a:p>
            <a:pPr marL="457200" marR="0" lvl="0" indent="0" algn="just" rtl="0">
              <a:lnSpc>
                <a:spcPct val="90000"/>
              </a:lnSpc>
              <a:spcBef>
                <a:spcPts val="975"/>
              </a:spcBef>
              <a:spcAft>
                <a:spcPts val="0"/>
              </a:spcAft>
              <a:buClr>
                <a:srgbClr val="000000"/>
              </a:buClr>
              <a:buSzPts val="1600"/>
              <a:buFont typeface="Arial"/>
              <a:buNone/>
            </a:pPr>
            <a:endParaRPr sz="1700" b="0" i="0" u="none" strike="noStrike" cap="none">
              <a:solidFill>
                <a:srgbClr val="000000"/>
              </a:solidFill>
              <a:latin typeface="Calibri"/>
              <a:ea typeface="Calibri"/>
              <a:cs typeface="Calibri"/>
              <a:sym typeface="Calibri"/>
            </a:endParaRPr>
          </a:p>
          <a:p>
            <a:pPr marL="457200" marR="0" lvl="0" indent="-336550" algn="just" rtl="0">
              <a:lnSpc>
                <a:spcPct val="90000"/>
              </a:lnSpc>
              <a:spcBef>
                <a:spcPts val="975"/>
              </a:spcBef>
              <a:spcAft>
                <a:spcPts val="0"/>
              </a:spcAft>
              <a:buClr>
                <a:srgbClr val="000000"/>
              </a:buClr>
              <a:buSzPts val="1700"/>
              <a:buFont typeface="Calibri"/>
              <a:buChar char="●"/>
            </a:pPr>
            <a:r>
              <a:rPr lang="en-US" sz="1700" b="0" i="0" u="none" strike="noStrike" cap="none">
                <a:solidFill>
                  <a:srgbClr val="000000"/>
                </a:solidFill>
                <a:latin typeface="Calibri"/>
                <a:ea typeface="Calibri"/>
                <a:cs typeface="Calibri"/>
                <a:sym typeface="Calibri"/>
              </a:rPr>
              <a:t>The </a:t>
            </a:r>
            <a:r>
              <a:rPr lang="en-US" sz="1700">
                <a:latin typeface="Calibri"/>
                <a:ea typeface="Calibri"/>
                <a:cs typeface="Calibri"/>
                <a:sym typeface="Calibri"/>
              </a:rPr>
              <a:t>5</a:t>
            </a:r>
            <a:r>
              <a:rPr lang="en-US" sz="1700" b="0" i="0" u="none" strike="noStrike" cap="none">
                <a:solidFill>
                  <a:srgbClr val="000000"/>
                </a:solidFill>
                <a:latin typeface="Calibri"/>
                <a:ea typeface="Calibri"/>
                <a:cs typeface="Calibri"/>
                <a:sym typeface="Calibri"/>
              </a:rPr>
              <a:t> projects selected by Ministry of Mines and Energy, </a:t>
            </a:r>
            <a:r>
              <a:rPr lang="en-US" sz="1700">
                <a:latin typeface="Calibri"/>
                <a:ea typeface="Calibri"/>
                <a:cs typeface="Calibri"/>
                <a:sym typeface="Calibri"/>
              </a:rPr>
              <a:t>under Brazil’s Investment Plan (part of the Climate Investment Funds – CIF-ID)</a:t>
            </a:r>
            <a:endParaRPr sz="1700" b="0" i="0" u="none" strike="noStrike" cap="none">
              <a:solidFill>
                <a:srgbClr val="000000"/>
              </a:solidFill>
              <a:latin typeface="Calibri"/>
              <a:ea typeface="Calibri"/>
              <a:cs typeface="Calibri"/>
              <a:sym typeface="Calibri"/>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40"/>
        <p:cNvGrpSpPr/>
        <p:nvPr/>
      </p:nvGrpSpPr>
      <p:grpSpPr>
        <a:xfrm>
          <a:off x="0" y="0"/>
          <a:ext cx="0" cy="0"/>
          <a:chOff x="0" y="0"/>
          <a:chExt cx="0" cy="0"/>
        </a:xfrm>
      </p:grpSpPr>
      <p:sp>
        <p:nvSpPr>
          <p:cNvPr id="141" name="Google Shape;141;p5"/>
          <p:cNvSpPr txBox="1">
            <a:spLocks noGrp="1"/>
          </p:cNvSpPr>
          <p:nvPr>
            <p:ph type="title"/>
          </p:nvPr>
        </p:nvSpPr>
        <p:spPr>
          <a:xfrm>
            <a:off x="2335670" y="1499338"/>
            <a:ext cx="7652017" cy="1551101"/>
          </a:xfrm>
          <a:prstGeom prst="rect">
            <a:avLst/>
          </a:prstGeom>
          <a:noFill/>
          <a:ln>
            <a:noFill/>
          </a:ln>
        </p:spPr>
        <p:txBody>
          <a:bodyPr spcFirstLastPara="1" wrap="square" lIns="91425" tIns="45700" rIns="91425" bIns="0" anchor="ctr" anchorCtr="0">
            <a:normAutofit/>
          </a:bodyPr>
          <a:lstStyle/>
          <a:p>
            <a:pPr marL="0" lvl="0" indent="0" algn="ctr" rtl="0">
              <a:lnSpc>
                <a:spcPct val="90000"/>
              </a:lnSpc>
              <a:spcBef>
                <a:spcPts val="0"/>
              </a:spcBef>
              <a:spcAft>
                <a:spcPts val="0"/>
              </a:spcAft>
              <a:buClr>
                <a:schemeClr val="lt1"/>
              </a:buClr>
              <a:buSzPts val="7200"/>
              <a:buFont typeface="Calibri"/>
              <a:buNone/>
            </a:pPr>
            <a:r>
              <a:rPr lang="en-US" sz="7200"/>
              <a:t>Thank you</a:t>
            </a:r>
            <a:endParaRPr/>
          </a:p>
        </p:txBody>
      </p:sp>
      <p:sp>
        <p:nvSpPr>
          <p:cNvPr id="142" name="Google Shape;142;p5"/>
          <p:cNvSpPr txBox="1">
            <a:spLocks noGrp="1"/>
          </p:cNvSpPr>
          <p:nvPr>
            <p:ph type="sldNum" idx="12"/>
          </p:nvPr>
        </p:nvSpPr>
        <p:spPr>
          <a:xfrm>
            <a:off x="11146972" y="6356352"/>
            <a:ext cx="740227" cy="365125"/>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9</a:t>
            </a:fld>
            <a:endParaRPr/>
          </a:p>
        </p:txBody>
      </p:sp>
    </p:spTree>
  </p:cSld>
  <p:clrMapOvr>
    <a:masterClrMapping/>
  </p:clrMapOvr>
</p:sld>
</file>

<file path=ppt/theme/theme1.xml><?xml version="1.0" encoding="utf-8"?>
<a:theme xmlns:a="http://schemas.openxmlformats.org/drawingml/2006/main" name="Office Theme">
  <a:themeElements>
    <a:clrScheme name="Custom 14">
      <a:dk1>
        <a:srgbClr val="3F3F3F"/>
      </a:dk1>
      <a:lt1>
        <a:srgbClr val="FFFFFF"/>
      </a:lt1>
      <a:dk2>
        <a:srgbClr val="F2F2F2"/>
      </a:dk2>
      <a:lt2>
        <a:srgbClr val="A5A5A5"/>
      </a:lt2>
      <a:accent1>
        <a:srgbClr val="00194C"/>
      </a:accent1>
      <a:accent2>
        <a:srgbClr val="EAB200"/>
      </a:accent2>
      <a:accent3>
        <a:srgbClr val="F2F2F2"/>
      </a:accent3>
      <a:accent4>
        <a:srgbClr val="954F72"/>
      </a:accent4>
      <a:accent5>
        <a:srgbClr val="00843B"/>
      </a:accent5>
      <a:accent6>
        <a:srgbClr val="014067"/>
      </a:accent6>
      <a:hlink>
        <a:srgbClr val="00194C"/>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TotalTime>
  <Words>837</Words>
  <Application>Microsoft Office PowerPoint</Application>
  <PresentationFormat>Grand écran</PresentationFormat>
  <Paragraphs>102</Paragraphs>
  <Slides>9</Slides>
  <Notes>9</Notes>
  <HiddenSlides>0</HiddenSlides>
  <MMClips>0</MMClips>
  <ScaleCrop>false</ScaleCrop>
  <HeadingPairs>
    <vt:vector size="6" baseType="variant">
      <vt:variant>
        <vt:lpstr>Polices utilisées</vt:lpstr>
      </vt:variant>
      <vt:variant>
        <vt:i4>2</vt:i4>
      </vt:variant>
      <vt:variant>
        <vt:lpstr>Thème</vt:lpstr>
      </vt:variant>
      <vt:variant>
        <vt:i4>1</vt:i4>
      </vt:variant>
      <vt:variant>
        <vt:lpstr>Titres des diapositives</vt:lpstr>
      </vt:variant>
      <vt:variant>
        <vt:i4>9</vt:i4>
      </vt:variant>
    </vt:vector>
  </HeadingPairs>
  <TitlesOfParts>
    <vt:vector size="12" baseType="lpstr">
      <vt:lpstr>Arial</vt:lpstr>
      <vt:lpstr>Calibri</vt:lpstr>
      <vt:lpstr>Office Theme</vt:lpstr>
      <vt:lpstr>Brazil Update </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Brazil 44th IPHE SC Meeting Country Update Presentation November 2025</dc:title>
  <dc:creator>Michael Diderich</dc:creator>
  <cp:lastModifiedBy>Author</cp:lastModifiedBy>
  <cp:revision>2</cp:revision>
  <dcterms:created xsi:type="dcterms:W3CDTF">2018-09-07T20:21:47Z</dcterms:created>
  <dcterms:modified xsi:type="dcterms:W3CDTF">2025-11-12T08:59:02Z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0x010100DEEA25CC0A0AC24199CDC46C25B8B0BC</vt:lpwstr>
  </property>
</Properties>
</file>